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2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F5C80-1379-41A3-BB44-FE58DB512F10}" type="datetimeFigureOut">
              <a:rPr lang="de-DE" smtClean="0"/>
              <a:t>15.06.2022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4ADAC-EDB0-4469-8AF8-1F71F88C58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1386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F5C80-1379-41A3-BB44-FE58DB512F10}" type="datetimeFigureOut">
              <a:rPr lang="de-DE" smtClean="0"/>
              <a:t>15.06.2022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4ADAC-EDB0-4469-8AF8-1F71F88C58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7801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F5C80-1379-41A3-BB44-FE58DB512F10}" type="datetimeFigureOut">
              <a:rPr lang="de-DE" smtClean="0"/>
              <a:t>15.06.2022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4ADAC-EDB0-4469-8AF8-1F71F88C58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5640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F5C80-1379-41A3-BB44-FE58DB512F10}" type="datetimeFigureOut">
              <a:rPr lang="de-DE" smtClean="0"/>
              <a:t>15.06.2022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4ADAC-EDB0-4469-8AF8-1F71F88C58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290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F5C80-1379-41A3-BB44-FE58DB512F10}" type="datetimeFigureOut">
              <a:rPr lang="de-DE" smtClean="0"/>
              <a:t>15.06.2022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4ADAC-EDB0-4469-8AF8-1F71F88C58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4390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F5C80-1379-41A3-BB44-FE58DB512F10}" type="datetimeFigureOut">
              <a:rPr lang="de-DE" smtClean="0"/>
              <a:t>15.06.2022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4ADAC-EDB0-4469-8AF8-1F71F88C58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4185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F5C80-1379-41A3-BB44-FE58DB512F10}" type="datetimeFigureOut">
              <a:rPr lang="de-DE" smtClean="0"/>
              <a:t>15.06.2022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4ADAC-EDB0-4469-8AF8-1F71F88C58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9511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F5C80-1379-41A3-BB44-FE58DB512F10}" type="datetimeFigureOut">
              <a:rPr lang="de-DE" smtClean="0"/>
              <a:t>15.06.2022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4ADAC-EDB0-4469-8AF8-1F71F88C58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8749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F5C80-1379-41A3-BB44-FE58DB512F10}" type="datetimeFigureOut">
              <a:rPr lang="de-DE" smtClean="0"/>
              <a:t>15.06.2022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4ADAC-EDB0-4469-8AF8-1F71F88C58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5793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F5C80-1379-41A3-BB44-FE58DB512F10}" type="datetimeFigureOut">
              <a:rPr lang="de-DE" smtClean="0"/>
              <a:t>15.06.2022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4ADAC-EDB0-4469-8AF8-1F71F88C58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3406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F5C80-1379-41A3-BB44-FE58DB512F10}" type="datetimeFigureOut">
              <a:rPr lang="de-DE" smtClean="0"/>
              <a:t>15.06.2022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4ADAC-EDB0-4469-8AF8-1F71F88C58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8788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F5C80-1379-41A3-BB44-FE58DB512F10}" type="datetimeFigureOut">
              <a:rPr lang="de-DE" smtClean="0"/>
              <a:t>15.06.2022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4ADAC-EDB0-4469-8AF8-1F71F88C58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140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2055854" y="1469790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 smtClean="0"/>
              <a:t>A</a:t>
            </a:r>
            <a:endParaRPr lang="de-DE" sz="4000" dirty="0"/>
          </a:p>
        </p:txBody>
      </p:sp>
      <p:sp>
        <p:nvSpPr>
          <p:cNvPr id="6" name="Textfeld 5"/>
          <p:cNvSpPr txBox="1"/>
          <p:nvPr/>
        </p:nvSpPr>
        <p:spPr>
          <a:xfrm>
            <a:off x="6604763" y="1469790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 smtClean="0"/>
              <a:t>B</a:t>
            </a:r>
            <a:endParaRPr lang="de-DE" sz="4000" dirty="0"/>
          </a:p>
        </p:txBody>
      </p:sp>
      <p:sp>
        <p:nvSpPr>
          <p:cNvPr id="7" name="Textfeld 6"/>
          <p:cNvSpPr txBox="1"/>
          <p:nvPr/>
        </p:nvSpPr>
        <p:spPr>
          <a:xfrm>
            <a:off x="938254" y="6376946"/>
            <a:ext cx="2418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Supplementary</a:t>
            </a:r>
            <a:r>
              <a:rPr lang="de-DE" dirty="0" smtClean="0"/>
              <a:t> </a:t>
            </a:r>
            <a:r>
              <a:rPr lang="de-DE" dirty="0" err="1" smtClean="0"/>
              <a:t>Figure</a:t>
            </a:r>
            <a:r>
              <a:rPr lang="de-DE" dirty="0" smtClean="0"/>
              <a:t> 1</a:t>
            </a:r>
            <a:endParaRPr lang="de-DE" dirty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9705084"/>
              </p:ext>
            </p:extLst>
          </p:nvPr>
        </p:nvGraphicFramePr>
        <p:xfrm>
          <a:off x="1609216" y="1973053"/>
          <a:ext cx="9320212" cy="294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2" name="Prism 8" r:id="rId3" imgW="9319592" imgH="2944259" progId="Prism8.Document">
                  <p:embed/>
                </p:oleObj>
              </mc:Choice>
              <mc:Fallback>
                <p:oleObj name="Prism 8" r:id="rId3" imgW="9319592" imgH="2944259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09216" y="1973053"/>
                        <a:ext cx="9320212" cy="2944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7570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164535"/>
              </p:ext>
            </p:extLst>
          </p:nvPr>
        </p:nvGraphicFramePr>
        <p:xfrm>
          <a:off x="1793875" y="379413"/>
          <a:ext cx="8604250" cy="609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3" name="Prism 8" r:id="rId3" imgW="8604723" imgH="6098488" progId="Prism8.Document">
                  <p:embed/>
                </p:oleObj>
              </mc:Choice>
              <mc:Fallback>
                <p:oleObj name="Prism 8" r:id="rId3" imgW="8604723" imgH="6098488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93875" y="379413"/>
                        <a:ext cx="8604250" cy="6099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1771433" y="-83368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 smtClean="0"/>
              <a:t>A</a:t>
            </a:r>
            <a:endParaRPr lang="de-DE" sz="4000" dirty="0"/>
          </a:p>
        </p:txBody>
      </p:sp>
      <p:sp>
        <p:nvSpPr>
          <p:cNvPr id="6" name="Textfeld 5"/>
          <p:cNvSpPr txBox="1"/>
          <p:nvPr/>
        </p:nvSpPr>
        <p:spPr>
          <a:xfrm>
            <a:off x="6096000" y="-83368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 smtClean="0"/>
              <a:t>B</a:t>
            </a:r>
            <a:endParaRPr lang="de-DE" sz="4000" dirty="0"/>
          </a:p>
        </p:txBody>
      </p:sp>
      <p:sp>
        <p:nvSpPr>
          <p:cNvPr id="7" name="Textfeld 6"/>
          <p:cNvSpPr txBox="1"/>
          <p:nvPr/>
        </p:nvSpPr>
        <p:spPr>
          <a:xfrm>
            <a:off x="1793875" y="2306032"/>
            <a:ext cx="4587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 smtClean="0"/>
              <a:t>C</a:t>
            </a:r>
            <a:endParaRPr lang="de-DE" sz="4000" dirty="0"/>
          </a:p>
        </p:txBody>
      </p:sp>
      <p:sp>
        <p:nvSpPr>
          <p:cNvPr id="10" name="Textfeld 9"/>
          <p:cNvSpPr txBox="1"/>
          <p:nvPr/>
        </p:nvSpPr>
        <p:spPr>
          <a:xfrm>
            <a:off x="938254" y="6376946"/>
            <a:ext cx="2418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Supplementary</a:t>
            </a:r>
            <a:r>
              <a:rPr lang="de-DE" dirty="0" smtClean="0"/>
              <a:t> </a:t>
            </a:r>
            <a:r>
              <a:rPr lang="de-DE" dirty="0" err="1" smtClean="0"/>
              <a:t>Figure</a:t>
            </a:r>
            <a:r>
              <a:rPr lang="de-DE" dirty="0" smtClean="0"/>
              <a:t> 2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1771433" y="3783409"/>
            <a:ext cx="5004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 smtClean="0"/>
              <a:t>D</a:t>
            </a:r>
            <a:endParaRPr lang="de-DE" sz="4000" dirty="0"/>
          </a:p>
        </p:txBody>
      </p:sp>
      <p:sp>
        <p:nvSpPr>
          <p:cNvPr id="12" name="Textfeld 11"/>
          <p:cNvSpPr txBox="1"/>
          <p:nvPr/>
        </p:nvSpPr>
        <p:spPr>
          <a:xfrm>
            <a:off x="6096000" y="3783409"/>
            <a:ext cx="4347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 smtClean="0"/>
              <a:t>E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435344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Breitbild</PresentationFormat>
  <Paragraphs>9</Paragraphs>
  <Slides>2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Prism 8</vt:lpstr>
      <vt:lpstr>PowerPoint-Präsentation</vt:lpstr>
      <vt:lpstr>PowerPoint-Präsentation</vt:lpstr>
    </vt:vector>
  </TitlesOfParts>
  <Company>Universitätsklinik Carl Gustav Carus Dresden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Daniel.M. Klotz</dc:creator>
  <cp:lastModifiedBy>Daniel.M. Klotz</cp:lastModifiedBy>
  <cp:revision>49</cp:revision>
  <dcterms:created xsi:type="dcterms:W3CDTF">2022-02-16T21:54:44Z</dcterms:created>
  <dcterms:modified xsi:type="dcterms:W3CDTF">2022-06-15T20:49:40Z</dcterms:modified>
</cp:coreProperties>
</file>