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1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1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gaba AR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218440"/>
            <a:ext cx="5948045" cy="4478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2190" y="4816475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GABAAR                                               51 kDa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739390" y="2039620"/>
            <a:ext cx="799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1  2  3</a:t>
            </a:r>
            <a:endParaRPr lang="en-US" altLang="zh-CN"/>
          </a:p>
        </p:txBody>
      </p:sp>
      <p:pic>
        <p:nvPicPr>
          <p:cNvPr id="7" name="图片 6" descr="tubulin-gaba A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218440"/>
            <a:ext cx="5948045" cy="44786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34200" y="4816475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β-Tubulin                                         55 kDa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8696325" y="1805305"/>
            <a:ext cx="91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3  2  1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NO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76200"/>
            <a:ext cx="5786120" cy="4356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9315" y="4540885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eNOS                                            130 kDa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2139950" y="2524760"/>
            <a:ext cx="95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1  2  3 4</a:t>
            </a:r>
            <a:endParaRPr lang="en-US" altLang="zh-CN"/>
          </a:p>
        </p:txBody>
      </p:sp>
      <p:pic>
        <p:nvPicPr>
          <p:cNvPr id="9" name="图片 8" descr="Actinb-eN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40" y="76200"/>
            <a:ext cx="5805805" cy="43713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62825" y="4540885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β-Actin                                           43 kDa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201025" y="2223135"/>
            <a:ext cx="950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1  2  3 4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pkc 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57150"/>
            <a:ext cx="5785485" cy="4356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6810" y="4759960"/>
            <a:ext cx="3626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PKC-α                                         77 kDa</a:t>
            </a:r>
            <a:endParaRPr lang="en-US" altLang="zh-CN"/>
          </a:p>
        </p:txBody>
      </p:sp>
      <p:pic>
        <p:nvPicPr>
          <p:cNvPr id="5" name="图片 4" descr="Bcl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65" y="57150"/>
            <a:ext cx="5761990" cy="4338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4100" y="4759960"/>
            <a:ext cx="3626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Bcl-2                                        26 kDa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GABAAR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80645"/>
            <a:ext cx="5871845" cy="4421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7715" y="4635500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GABAAR                                           51 kDa</a:t>
            </a:r>
            <a:endParaRPr lang="en-US" altLang="zh-CN"/>
          </a:p>
        </p:txBody>
      </p:sp>
      <p:pic>
        <p:nvPicPr>
          <p:cNvPr id="5" name="图片 4" descr="tubulin-GABAA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0" y="80645"/>
            <a:ext cx="5894070" cy="4438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33260" y="4635500"/>
            <a:ext cx="4488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β-Tubulin                                           55 kDa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宽屏</PresentationFormat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fangwangyi</cp:lastModifiedBy>
  <cp:revision>4</cp:revision>
  <dcterms:created xsi:type="dcterms:W3CDTF">2022-04-28T03:28:45Z</dcterms:created>
  <dcterms:modified xsi:type="dcterms:W3CDTF">2022-04-28T03:42:12Z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155274ACA33749BAB35700E0FF846794</vt:lpwstr>
  </property>
  <property fmtid="{D5CDD505-2E9C-101B-9397-08002B2CF9AE}" pid="3" name="KSOProductBuildVer">
    <vt:lpwstr>2052-11.1.0.11622</vt:lpwstr>
  </property>
</Properties>
</file>