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remy thery" userId="870df33d607e8532" providerId="LiveId" clId="{5E6F21C3-11B9-4E69-AECD-963B6F247A00}"/>
    <pc:docChg chg="undo custSel addSld delSld modSld">
      <pc:chgData name="jeremy thery" userId="870df33d607e8532" providerId="LiveId" clId="{5E6F21C3-11B9-4E69-AECD-963B6F247A00}" dt="2022-03-24T13:41:03.520" v="303" actId="164"/>
      <pc:docMkLst>
        <pc:docMk/>
      </pc:docMkLst>
      <pc:sldChg chg="del">
        <pc:chgData name="jeremy thery" userId="870df33d607e8532" providerId="LiveId" clId="{5E6F21C3-11B9-4E69-AECD-963B6F247A00}" dt="2022-03-24T13:20:02.424" v="71" actId="47"/>
        <pc:sldMkLst>
          <pc:docMk/>
          <pc:sldMk cId="2213609278" sldId="257"/>
        </pc:sldMkLst>
      </pc:sldChg>
      <pc:sldChg chg="del">
        <pc:chgData name="jeremy thery" userId="870df33d607e8532" providerId="LiveId" clId="{5E6F21C3-11B9-4E69-AECD-963B6F247A00}" dt="2022-03-24T13:20:00.338" v="70" actId="47"/>
        <pc:sldMkLst>
          <pc:docMk/>
          <pc:sldMk cId="3744138968" sldId="258"/>
        </pc:sldMkLst>
      </pc:sldChg>
      <pc:sldChg chg="del">
        <pc:chgData name="jeremy thery" userId="870df33d607e8532" providerId="LiveId" clId="{5E6F21C3-11B9-4E69-AECD-963B6F247A00}" dt="2022-03-24T13:19:58.568" v="69" actId="47"/>
        <pc:sldMkLst>
          <pc:docMk/>
          <pc:sldMk cId="1293552461" sldId="259"/>
        </pc:sldMkLst>
      </pc:sldChg>
      <pc:sldChg chg="addSp modSp new mod">
        <pc:chgData name="jeremy thery" userId="870df33d607e8532" providerId="LiveId" clId="{5E6F21C3-11B9-4E69-AECD-963B6F247A00}" dt="2022-03-24T13:41:03.520" v="303" actId="164"/>
        <pc:sldMkLst>
          <pc:docMk/>
          <pc:sldMk cId="3019799322" sldId="260"/>
        </pc:sldMkLst>
        <pc:spChg chg="add mod">
          <ac:chgData name="jeremy thery" userId="870df33d607e8532" providerId="LiveId" clId="{5E6F21C3-11B9-4E69-AECD-963B6F247A00}" dt="2022-03-23T14:15:29.525" v="65" actId="164"/>
          <ac:spMkLst>
            <pc:docMk/>
            <pc:sldMk cId="3019799322" sldId="260"/>
            <ac:spMk id="3" creationId="{47706986-97E1-45C9-AB62-2D66C1F012C6}"/>
          </ac:spMkLst>
        </pc:spChg>
        <pc:spChg chg="add mod">
          <ac:chgData name="jeremy thery" userId="870df33d607e8532" providerId="LiveId" clId="{5E6F21C3-11B9-4E69-AECD-963B6F247A00}" dt="2022-03-24T13:41:03.520" v="303" actId="164"/>
          <ac:spMkLst>
            <pc:docMk/>
            <pc:sldMk cId="3019799322" sldId="260"/>
            <ac:spMk id="7" creationId="{A3BF7989-05D8-458C-9829-6EBF879CC0A1}"/>
          </ac:spMkLst>
        </pc:spChg>
        <pc:spChg chg="add mod">
          <ac:chgData name="jeremy thery" userId="870df33d607e8532" providerId="LiveId" clId="{5E6F21C3-11B9-4E69-AECD-963B6F247A00}" dt="2022-03-24T13:41:03.520" v="303" actId="164"/>
          <ac:spMkLst>
            <pc:docMk/>
            <pc:sldMk cId="3019799322" sldId="260"/>
            <ac:spMk id="8" creationId="{78148764-1483-4DCD-B2D9-2C8B418B645B}"/>
          </ac:spMkLst>
        </pc:spChg>
        <pc:grpChg chg="add mod">
          <ac:chgData name="jeremy thery" userId="870df33d607e8532" providerId="LiveId" clId="{5E6F21C3-11B9-4E69-AECD-963B6F247A00}" dt="2022-03-24T13:41:03.520" v="303" actId="164"/>
          <ac:grpSpMkLst>
            <pc:docMk/>
            <pc:sldMk cId="3019799322" sldId="260"/>
            <ac:grpSpMk id="4" creationId="{750A47DF-4360-4517-9CA6-FBDCE92AC441}"/>
          </ac:grpSpMkLst>
        </pc:grpChg>
        <pc:grpChg chg="add mod">
          <ac:chgData name="jeremy thery" userId="870df33d607e8532" providerId="LiveId" clId="{5E6F21C3-11B9-4E69-AECD-963B6F247A00}" dt="2022-03-24T13:41:03.520" v="303" actId="164"/>
          <ac:grpSpMkLst>
            <pc:docMk/>
            <pc:sldMk cId="3019799322" sldId="260"/>
            <ac:grpSpMk id="5" creationId="{028D42DB-6002-450E-AE45-FD75B0F43130}"/>
          </ac:grpSpMkLst>
        </pc:grpChg>
        <pc:picChg chg="add mod">
          <ac:chgData name="jeremy thery" userId="870df33d607e8532" providerId="LiveId" clId="{5E6F21C3-11B9-4E69-AECD-963B6F247A00}" dt="2022-03-23T14:15:29.525" v="65" actId="164"/>
          <ac:picMkLst>
            <pc:docMk/>
            <pc:sldMk cId="3019799322" sldId="260"/>
            <ac:picMk id="2" creationId="{5EA2C31C-E0E5-4E88-9245-FEAEFE287104}"/>
          </ac:picMkLst>
        </pc:picChg>
        <pc:picChg chg="add mod modCrop">
          <ac:chgData name="jeremy thery" userId="870df33d607e8532" providerId="LiveId" clId="{5E6F21C3-11B9-4E69-AECD-963B6F247A00}" dt="2022-03-24T13:41:03.520" v="303" actId="164"/>
          <ac:picMkLst>
            <pc:docMk/>
            <pc:sldMk cId="3019799322" sldId="260"/>
            <ac:picMk id="6" creationId="{7915D4CF-1D3A-417F-B69A-BF1A672E75FE}"/>
          </ac:picMkLst>
        </pc:picChg>
      </pc:sldChg>
    </pc:docChg>
  </pc:docChgLst>
  <pc:docChgLst>
    <pc:chgData name="jeremy thery" userId="870df33d607e8532" providerId="LiveId" clId="{C812E8D5-E04E-47C6-A7E6-120549EC140C}"/>
    <pc:docChg chg="modSld">
      <pc:chgData name="jeremy thery" userId="870df33d607e8532" providerId="LiveId" clId="{C812E8D5-E04E-47C6-A7E6-120549EC140C}" dt="2022-05-02T09:09:37.920" v="0" actId="20577"/>
      <pc:docMkLst>
        <pc:docMk/>
      </pc:docMkLst>
      <pc:sldChg chg="modSp mod">
        <pc:chgData name="jeremy thery" userId="870df33d607e8532" providerId="LiveId" clId="{C812E8D5-E04E-47C6-A7E6-120549EC140C}" dt="2022-05-02T09:09:37.920" v="0" actId="20577"/>
        <pc:sldMkLst>
          <pc:docMk/>
          <pc:sldMk cId="3019799322" sldId="260"/>
        </pc:sldMkLst>
        <pc:spChg chg="mod">
          <ac:chgData name="jeremy thery" userId="870df33d607e8532" providerId="LiveId" clId="{C812E8D5-E04E-47C6-A7E6-120549EC140C}" dt="2022-05-02T09:09:37.920" v="0" actId="20577"/>
          <ac:spMkLst>
            <pc:docMk/>
            <pc:sldMk cId="3019799322" sldId="260"/>
            <ac:spMk id="9" creationId="{39F340C9-AF20-4A91-BD82-EC5DF590CE98}"/>
          </ac:spMkLst>
        </pc:spChg>
      </pc:sldChg>
    </pc:docChg>
  </pc:docChgLst>
  <pc:docChgLst>
    <pc:chgData name="jeremy thery" userId="870df33d607e8532" providerId="LiveId" clId="{293D917F-937B-4AC9-9842-E0F6ADA641A9}"/>
    <pc:docChg chg="custSel modSld">
      <pc:chgData name="jeremy thery" userId="870df33d607e8532" providerId="LiveId" clId="{293D917F-937B-4AC9-9842-E0F6ADA641A9}" dt="2022-03-26T09:56:39.021" v="320" actId="1076"/>
      <pc:docMkLst>
        <pc:docMk/>
      </pc:docMkLst>
      <pc:sldChg chg="addSp delSp modSp mod">
        <pc:chgData name="jeremy thery" userId="870df33d607e8532" providerId="LiveId" clId="{293D917F-937B-4AC9-9842-E0F6ADA641A9}" dt="2022-03-26T09:56:39.021" v="320" actId="1076"/>
        <pc:sldMkLst>
          <pc:docMk/>
          <pc:sldMk cId="3019799322" sldId="260"/>
        </pc:sldMkLst>
        <pc:spChg chg="del mod">
          <ac:chgData name="jeremy thery" userId="870df33d607e8532" providerId="LiveId" clId="{293D917F-937B-4AC9-9842-E0F6ADA641A9}" dt="2022-03-26T09:55:05.086" v="289" actId="478"/>
          <ac:spMkLst>
            <pc:docMk/>
            <pc:sldMk cId="3019799322" sldId="260"/>
            <ac:spMk id="7" creationId="{A3BF7989-05D8-458C-9829-6EBF879CC0A1}"/>
          </ac:spMkLst>
        </pc:spChg>
        <pc:spChg chg="del mod">
          <ac:chgData name="jeremy thery" userId="870df33d607e8532" providerId="LiveId" clId="{293D917F-937B-4AC9-9842-E0F6ADA641A9}" dt="2022-03-26T09:55:07.926" v="290" actId="478"/>
          <ac:spMkLst>
            <pc:docMk/>
            <pc:sldMk cId="3019799322" sldId="260"/>
            <ac:spMk id="8" creationId="{78148764-1483-4DCD-B2D9-2C8B418B645B}"/>
          </ac:spMkLst>
        </pc:spChg>
        <pc:spChg chg="add mod">
          <ac:chgData name="jeremy thery" userId="870df33d607e8532" providerId="LiveId" clId="{293D917F-937B-4AC9-9842-E0F6ADA641A9}" dt="2022-03-26T09:55:48.349" v="307" actId="20577"/>
          <ac:spMkLst>
            <pc:docMk/>
            <pc:sldMk cId="3019799322" sldId="260"/>
            <ac:spMk id="9" creationId="{39F340C9-AF20-4A91-BD82-EC5DF590CE98}"/>
          </ac:spMkLst>
        </pc:spChg>
        <pc:spChg chg="add mod">
          <ac:chgData name="jeremy thery" userId="870df33d607e8532" providerId="LiveId" clId="{293D917F-937B-4AC9-9842-E0F6ADA641A9}" dt="2022-03-26T09:56:23.583" v="315" actId="1076"/>
          <ac:spMkLst>
            <pc:docMk/>
            <pc:sldMk cId="3019799322" sldId="260"/>
            <ac:spMk id="10" creationId="{932F086C-CEE2-4F3B-933E-99BCE3C52DB1}"/>
          </ac:spMkLst>
        </pc:spChg>
        <pc:spChg chg="add mod">
          <ac:chgData name="jeremy thery" userId="870df33d607e8532" providerId="LiveId" clId="{293D917F-937B-4AC9-9842-E0F6ADA641A9}" dt="2022-03-26T09:56:39.021" v="320" actId="1076"/>
          <ac:spMkLst>
            <pc:docMk/>
            <pc:sldMk cId="3019799322" sldId="260"/>
            <ac:spMk id="11" creationId="{53D16790-5D4B-4050-B183-D82D44B15EF4}"/>
          </ac:spMkLst>
        </pc:spChg>
        <pc:picChg chg="mod">
          <ac:chgData name="jeremy thery" userId="870df33d607e8532" providerId="LiveId" clId="{293D917F-937B-4AC9-9842-E0F6ADA641A9}" dt="2022-03-26T09:48:42.778" v="15" actId="1076"/>
          <ac:picMkLst>
            <pc:docMk/>
            <pc:sldMk cId="3019799322" sldId="260"/>
            <ac:picMk id="6" creationId="{7915D4CF-1D3A-417F-B69A-BF1A672E75F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820388-B7D3-448E-B6D0-133AE39A37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9AFE262-A073-4FF5-BAAA-8731D7D2CF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04718F-317B-4542-9100-A7C3BEC24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78CAD-37DF-4926-AEEC-851E562E94D6}" type="datetimeFigureOut">
              <a:rPr lang="fr-FR" smtClean="0"/>
              <a:t>02/05/2022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E0E7B2-DBEA-4E34-B403-17401B2CB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786FE9-D05F-489E-81BE-7893909D4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6DE0-C5AF-4BE1-8C64-C03F2350EA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193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98FA33-84E0-4FB4-8352-377F3B7F4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A23EE07-DE38-488C-86F6-D05F1A845F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C674D39-E5CB-4206-BF97-CA13E55AC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78CAD-37DF-4926-AEEC-851E562E94D6}" type="datetimeFigureOut">
              <a:rPr lang="fr-FR" smtClean="0"/>
              <a:t>02/05/2022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BAA7C31-EF7C-4D73-9829-385667AAD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8DA74B-2D35-4225-85B2-E5FC70E18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6DE0-C5AF-4BE1-8C64-C03F2350EA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5767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8BD6E6D-60D4-43E6-8170-F298C5A935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2679AE1-C5D9-4A09-A824-BE0EA0679F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1A02B63-7716-4643-A8D6-4FBFDA6EB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78CAD-37DF-4926-AEEC-851E562E94D6}" type="datetimeFigureOut">
              <a:rPr lang="fr-FR" smtClean="0"/>
              <a:t>02/05/2022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81BD14-C8BC-4059-9096-458AD7742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5F2CEEB-8391-455B-81A0-EF1D2EB2B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6DE0-C5AF-4BE1-8C64-C03F2350EA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4011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C2FBFC-F648-4CD4-8576-B0C325E43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BFA9EC-1A57-464B-9CD0-27CBF6FDC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F417740-4BBB-451F-B2A0-FB87AF4BE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78CAD-37DF-4926-AEEC-851E562E94D6}" type="datetimeFigureOut">
              <a:rPr lang="fr-FR" smtClean="0"/>
              <a:t>02/05/2022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3BBD64-D4C5-4FE8-B1C7-98686B76F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7DF9F0-29CB-4EA3-B899-30B5502DD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6DE0-C5AF-4BE1-8C64-C03F2350EA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8479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067380-8D53-4513-A873-423262378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543E662-0666-4C63-A521-7B1AD6901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2188799-829D-4AFE-9267-1E8124588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78CAD-37DF-4926-AEEC-851E562E94D6}" type="datetimeFigureOut">
              <a:rPr lang="fr-FR" smtClean="0"/>
              <a:t>02/05/2022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E38D3AA-0A6F-49E2-8089-147C9DC2C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EDF8B7-8E97-4679-90E0-658458D46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6DE0-C5AF-4BE1-8C64-C03F2350EA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5489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B30C4A-03A8-4CC3-AD2D-F848CB415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383D649-5ED6-4EEE-8CF5-41657DB29E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BA7C1A6-D24C-4C1B-82BE-ED88D5146F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BF32E9D-3D0B-4AD5-9C14-AB82E82F9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78CAD-37DF-4926-AEEC-851E562E94D6}" type="datetimeFigureOut">
              <a:rPr lang="fr-FR" smtClean="0"/>
              <a:t>02/05/2022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741B460-06D2-48A3-993D-9CDACEBF3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357D5B0-3310-4ED4-9096-E5F6CF994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6DE0-C5AF-4BE1-8C64-C03F2350EA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686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67673D-C310-4095-991A-157B12BD6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FAC504F-01CF-4650-B812-4F7FCE966C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84F76DE-4CAE-4A41-AEEB-A58C578551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174A1B9-FA03-407C-ABD1-F117049EF5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0D0F1B0-2C44-4872-9C3A-050AF5D33E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2240558-1A53-4E60-8EEC-97F36D063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78CAD-37DF-4926-AEEC-851E562E94D6}" type="datetimeFigureOut">
              <a:rPr lang="fr-FR" smtClean="0"/>
              <a:t>02/05/2022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B90C2A1-9B2A-4209-A6E5-1BF03C415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C8424CF-62C4-49F4-A579-7E5325DE9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6DE0-C5AF-4BE1-8C64-C03F2350EA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8401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899AEE-16F5-4F69-BF13-7745111D8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79F965A-D60B-4157-A388-546648C42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78CAD-37DF-4926-AEEC-851E562E94D6}" type="datetimeFigureOut">
              <a:rPr lang="fr-FR" smtClean="0"/>
              <a:t>02/05/2022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398C50A-5821-4B2B-AD7F-D49FFA748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EAC4B48-AFB7-4897-82E0-371177EC7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6DE0-C5AF-4BE1-8C64-C03F2350EA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3648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4D9755B-E41A-4A49-852E-18A7118F3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78CAD-37DF-4926-AEEC-851E562E94D6}" type="datetimeFigureOut">
              <a:rPr lang="fr-FR" smtClean="0"/>
              <a:t>02/05/2022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7AE560A-8E99-4124-9EE0-E9318EFA9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B8ED8A0-A2F1-410D-9FEC-D686934B4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6DE0-C5AF-4BE1-8C64-C03F2350EA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9944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1D899A-663C-442A-99A2-E23E51FC4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308C004-4BE2-4166-B3CE-FAFABB478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03FEB66-CB2A-4667-B9E5-9281F1F701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B8E9C6B-8BE7-44C4-8C20-FBE1362FA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78CAD-37DF-4926-AEEC-851E562E94D6}" type="datetimeFigureOut">
              <a:rPr lang="fr-FR" smtClean="0"/>
              <a:t>02/05/2022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C223F34-C09E-4D7A-B9DC-240153CF5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4546DBF-C2CD-4BEB-B737-9F3EA1B2C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6DE0-C5AF-4BE1-8C64-C03F2350EA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8909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8BD86D-C66F-43EC-BEA8-76413C60B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8FC308F-0E00-434E-B279-FAF68197C3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E47BCEF-893D-40AD-96A9-BCCC86C48F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974C966-A497-42BD-8C2E-B01976371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78CAD-37DF-4926-AEEC-851E562E94D6}" type="datetimeFigureOut">
              <a:rPr lang="fr-FR" smtClean="0"/>
              <a:t>02/05/2022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EF7DA37-C275-48D2-919C-8A908600B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53657A6-7C28-47A4-840E-C1C175683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6DE0-C5AF-4BE1-8C64-C03F2350EA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5593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67A4635-7B73-4975-9CA5-6B5E83C9E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079718D-0538-4043-84E2-A92D037851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1C5288-9F4F-47AC-A493-0A1CCD6783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78CAD-37DF-4926-AEEC-851E562E94D6}" type="datetimeFigureOut">
              <a:rPr lang="fr-FR" smtClean="0"/>
              <a:t>02/05/2022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BDEF00-7308-4C37-AB7E-5D554637F5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2396A3A-A364-4388-A122-74D01539EA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46DE0-C5AF-4BE1-8C64-C03F2350EA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1151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>
            <a:extLst>
              <a:ext uri="{FF2B5EF4-FFF2-40B4-BE49-F238E27FC236}">
                <a16:creationId xmlns:a16="http://schemas.microsoft.com/office/drawing/2014/main" id="{028D42DB-6002-450E-AE45-FD75B0F43130}"/>
              </a:ext>
            </a:extLst>
          </p:cNvPr>
          <p:cNvGrpSpPr/>
          <p:nvPr/>
        </p:nvGrpSpPr>
        <p:grpSpPr>
          <a:xfrm>
            <a:off x="3025039" y="138499"/>
            <a:ext cx="6141917" cy="6066165"/>
            <a:chOff x="3025039" y="138499"/>
            <a:chExt cx="6141917" cy="6066165"/>
          </a:xfrm>
        </p:grpSpPr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750A47DF-4360-4517-9CA6-FBDCE92AC441}"/>
                </a:ext>
              </a:extLst>
            </p:cNvPr>
            <p:cNvGrpSpPr/>
            <p:nvPr/>
          </p:nvGrpSpPr>
          <p:grpSpPr>
            <a:xfrm>
              <a:off x="3025039" y="138499"/>
              <a:ext cx="6141917" cy="4321834"/>
              <a:chOff x="2389517" y="748145"/>
              <a:chExt cx="7200000" cy="5255065"/>
            </a:xfrm>
          </p:grpSpPr>
          <p:pic>
            <p:nvPicPr>
              <p:cNvPr id="2" name="Image 1">
                <a:extLst>
                  <a:ext uri="{FF2B5EF4-FFF2-40B4-BE49-F238E27FC236}">
                    <a16:creationId xmlns:a16="http://schemas.microsoft.com/office/drawing/2014/main" id="{5EA2C31C-E0E5-4E88-9245-FEAEFE28710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389517" y="886681"/>
                <a:ext cx="7200000" cy="5116529"/>
              </a:xfrm>
              <a:prstGeom prst="rect">
                <a:avLst/>
              </a:prstGeom>
            </p:spPr>
          </p:pic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47706986-97E1-45C9-AB62-2D66C1F012C6}"/>
                  </a:ext>
                </a:extLst>
              </p:cNvPr>
              <p:cNvSpPr/>
              <p:nvPr/>
            </p:nvSpPr>
            <p:spPr>
              <a:xfrm>
                <a:off x="5320145" y="748145"/>
                <a:ext cx="1644073" cy="28632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pic>
          <p:nvPicPr>
            <p:cNvPr id="6" name="Image 5">
              <a:extLst>
                <a:ext uri="{FF2B5EF4-FFF2-40B4-BE49-F238E27FC236}">
                  <a16:creationId xmlns:a16="http://schemas.microsoft.com/office/drawing/2014/main" id="{7915D4CF-1D3A-417F-B69A-BF1A672E75F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47" t="66918" r="52627" b="4277"/>
            <a:stretch/>
          </p:blipFill>
          <p:spPr>
            <a:xfrm>
              <a:off x="3492338" y="4574267"/>
              <a:ext cx="4065312" cy="1630397"/>
            </a:xfrm>
            <a:prstGeom prst="rect">
              <a:avLst/>
            </a:prstGeom>
          </p:spPr>
        </p:pic>
      </p:grpSp>
      <p:sp>
        <p:nvSpPr>
          <p:cNvPr id="9" name="ZoneTexte 8">
            <a:extLst>
              <a:ext uri="{FF2B5EF4-FFF2-40B4-BE49-F238E27FC236}">
                <a16:creationId xmlns:a16="http://schemas.microsoft.com/office/drawing/2014/main" id="{39F340C9-AF20-4A91-BD82-EC5DF590CE98}"/>
              </a:ext>
            </a:extLst>
          </p:cNvPr>
          <p:cNvSpPr txBox="1"/>
          <p:nvPr/>
        </p:nvSpPr>
        <p:spPr>
          <a:xfrm>
            <a:off x="3390181" y="6204664"/>
            <a:ext cx="5776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</a:t>
            </a:r>
            <a:r>
              <a:rPr lang="fr-F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Figure S1. </a:t>
            </a: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Raman </a:t>
            </a:r>
            <a:r>
              <a:rPr lang="fr-F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spectrum</a:t>
            </a: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an </a:t>
            </a:r>
            <a:r>
              <a:rPr lang="fr-F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ingested</a:t>
            </a: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microplastic</a:t>
            </a: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fragment of 2.1µm </a:t>
            </a:r>
            <a:r>
              <a:rPr lang="fr-F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length</a:t>
            </a: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identified</a:t>
            </a: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fr-F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copepods</a:t>
            </a: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Seine </a:t>
            </a:r>
            <a:r>
              <a:rPr lang="fr-F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Estuary</a:t>
            </a: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(A) and comparaison </a:t>
            </a:r>
            <a:r>
              <a:rPr lang="fr-F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polymer</a:t>
            </a: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database</a:t>
            </a: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software (B) (</a:t>
            </a:r>
            <a:r>
              <a:rPr lang="fr-F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KnowItAll</a:t>
            </a: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Biorad</a:t>
            </a:r>
            <a:r>
              <a:rPr lang="fr-FR" sz="1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®</a:t>
            </a: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32F086C-CEE2-4F3B-933E-99BCE3C52DB1}"/>
              </a:ext>
            </a:extLst>
          </p:cNvPr>
          <p:cNvSpPr txBox="1"/>
          <p:nvPr/>
        </p:nvSpPr>
        <p:spPr>
          <a:xfrm>
            <a:off x="9005978" y="338618"/>
            <a:ext cx="6728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3D16790-5D4B-4050-B183-D82D44B15EF4}"/>
              </a:ext>
            </a:extLst>
          </p:cNvPr>
          <p:cNvSpPr txBox="1"/>
          <p:nvPr/>
        </p:nvSpPr>
        <p:spPr>
          <a:xfrm>
            <a:off x="7408078" y="4495315"/>
            <a:ext cx="6728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</a:t>
            </a:r>
          </a:p>
        </p:txBody>
      </p:sp>
    </p:spTree>
    <p:extLst>
      <p:ext uri="{BB962C8B-B14F-4D97-AF65-F5344CB8AC3E}">
        <p14:creationId xmlns:p14="http://schemas.microsoft.com/office/powerpoint/2010/main" val="30197993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44</Words>
  <Application>Microsoft Office PowerPoint</Application>
  <PresentationFormat>Grand écran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jeremy thery</dc:creator>
  <cp:lastModifiedBy>jeremy thery</cp:lastModifiedBy>
  <cp:revision>1</cp:revision>
  <dcterms:created xsi:type="dcterms:W3CDTF">2022-03-23T13:59:23Z</dcterms:created>
  <dcterms:modified xsi:type="dcterms:W3CDTF">2022-05-02T09:09:46Z</dcterms:modified>
</cp:coreProperties>
</file>