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01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3" Type="http://schemas.microsoft.com/office/2007/relationships/media" Target="../media/media2.mp4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698E4D7-F0FC-4C8E-8592-903806989C16}"/>
              </a:ext>
            </a:extLst>
          </p:cNvPr>
          <p:cNvSpPr txBox="1"/>
          <p:nvPr/>
        </p:nvSpPr>
        <p:spPr>
          <a:xfrm>
            <a:off x="382413" y="86125"/>
            <a:ext cx="3046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Movie 11.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2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= 5 mM/s, </a:t>
            </a:r>
            <a:r>
              <a:rPr lang="en-US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12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CaL</a:t>
            </a:r>
            <a:r>
              <a:rPr lang="en-US" sz="1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[0.17, 0.57]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/pF, mean = 0.37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/pF, ρ=10</a:t>
            </a:r>
            <a:r>
              <a:rPr lang="en-US" sz="12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MΩ×m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1D5E26-85EE-4E5D-A49A-99D180EDCA71}"/>
              </a:ext>
            </a:extLst>
          </p:cNvPr>
          <p:cNvSpPr txBox="1"/>
          <p:nvPr/>
        </p:nvSpPr>
        <p:spPr>
          <a:xfrm>
            <a:off x="3872089" y="86125"/>
            <a:ext cx="290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Movie 12.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2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[0, 10], mean = 5 mM/s, </a:t>
            </a:r>
            <a:r>
              <a:rPr lang="en-US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12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= 0.37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/pF, ρ=10</a:t>
            </a:r>
            <a:r>
              <a:rPr lang="en-US" sz="12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MΩ×m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2CDBD2-6CB2-4B59-9E11-7C28C8BA2C73}"/>
              </a:ext>
            </a:extLst>
          </p:cNvPr>
          <p:cNvSpPr txBox="1"/>
          <p:nvPr/>
        </p:nvSpPr>
        <p:spPr>
          <a:xfrm>
            <a:off x="382413" y="4572000"/>
            <a:ext cx="3300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Movie 13.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2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= 5 mM/s, </a:t>
            </a:r>
            <a:r>
              <a:rPr lang="en-US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12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CaL</a:t>
            </a:r>
            <a:r>
              <a:rPr lang="en-US" sz="1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∈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[0.17, 0.57]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/pF, mean = 0.37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/pF, ρ=1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MΩ×m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A54A2-2510-4014-A257-53EEFC28539B}"/>
              </a:ext>
            </a:extLst>
          </p:cNvPr>
          <p:cNvSpPr txBox="1"/>
          <p:nvPr/>
        </p:nvSpPr>
        <p:spPr>
          <a:xfrm>
            <a:off x="3803505" y="4572000"/>
            <a:ext cx="2909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Movie 14.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2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up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∈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[0, 10], mean = 5 mM/s, </a:t>
            </a:r>
            <a:r>
              <a:rPr lang="en-US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12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= 0.37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/pF, ρ=1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MΩ×m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Movie_11">
            <a:hlinkClick r:id="" action="ppaction://media"/>
            <a:extLst>
              <a:ext uri="{FF2B5EF4-FFF2-40B4-BE49-F238E27FC236}">
                <a16:creationId xmlns:a16="http://schemas.microsoft.com/office/drawing/2014/main" id="{5953D2BE-AE93-4DE9-AA47-7267A0E0EA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413" y="827779"/>
            <a:ext cx="2913502" cy="2980944"/>
          </a:xfrm>
          <a:prstGeom prst="rect">
            <a:avLst/>
          </a:prstGeom>
        </p:spPr>
      </p:pic>
      <p:pic>
        <p:nvPicPr>
          <p:cNvPr id="7" name="Movie_12">
            <a:hlinkClick r:id="" action="ppaction://media"/>
            <a:extLst>
              <a:ext uri="{FF2B5EF4-FFF2-40B4-BE49-F238E27FC236}">
                <a16:creationId xmlns:a16="http://schemas.microsoft.com/office/drawing/2014/main" id="{87839138-7D61-4AB1-B5D1-5673E80C3D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2621" y="827779"/>
            <a:ext cx="2913502" cy="2980944"/>
          </a:xfrm>
          <a:prstGeom prst="rect">
            <a:avLst/>
          </a:prstGeom>
        </p:spPr>
      </p:pic>
      <p:pic>
        <p:nvPicPr>
          <p:cNvPr id="8" name="Movie_13">
            <a:hlinkClick r:id="" action="ppaction://media"/>
            <a:extLst>
              <a:ext uri="{FF2B5EF4-FFF2-40B4-BE49-F238E27FC236}">
                <a16:creationId xmlns:a16="http://schemas.microsoft.com/office/drawing/2014/main" id="{E9EAA6D8-EDE3-45F3-BDD1-24BBDF883FA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413" y="5335277"/>
            <a:ext cx="2913502" cy="2980944"/>
          </a:xfrm>
          <a:prstGeom prst="rect">
            <a:avLst/>
          </a:prstGeom>
        </p:spPr>
      </p:pic>
      <p:pic>
        <p:nvPicPr>
          <p:cNvPr id="9" name="Movie_14">
            <a:hlinkClick r:id="" action="ppaction://media"/>
            <a:extLst>
              <a:ext uri="{FF2B5EF4-FFF2-40B4-BE49-F238E27FC236}">
                <a16:creationId xmlns:a16="http://schemas.microsoft.com/office/drawing/2014/main" id="{5FFBCAD7-9EB4-42EB-B17E-DAF7BC0AAC3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82621" y="5335277"/>
            <a:ext cx="2913502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129</Words>
  <Application>Microsoft Office PowerPoint</Application>
  <PresentationFormat>Letter Paper (8.5x11 in)</PresentationFormat>
  <Paragraphs>4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5</cp:revision>
  <dcterms:created xsi:type="dcterms:W3CDTF">2020-06-30T18:13:05Z</dcterms:created>
  <dcterms:modified xsi:type="dcterms:W3CDTF">2022-03-07T19:29:24Z</dcterms:modified>
</cp:coreProperties>
</file>