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3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8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42CDBD2-6CB2-4B59-9E11-7C28C8BA2C73}"/>
              </a:ext>
            </a:extLst>
          </p:cNvPr>
          <p:cNvSpPr txBox="1"/>
          <p:nvPr/>
        </p:nvSpPr>
        <p:spPr>
          <a:xfrm>
            <a:off x="271826" y="465593"/>
            <a:ext cx="3300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 9.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7 mM/s,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 [0.3, 0.38]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mean = 0.34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cells with higher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were clustered to SAN center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A54A2-2510-4014-A257-53EEFC28539B}"/>
              </a:ext>
            </a:extLst>
          </p:cNvPr>
          <p:cNvSpPr txBox="1"/>
          <p:nvPr/>
        </p:nvSpPr>
        <p:spPr>
          <a:xfrm>
            <a:off x="3651542" y="465592"/>
            <a:ext cx="3036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 10.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 [2, 12], mean = 7 mM/s with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0.34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cells with higher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were clustered to SAN center</a:t>
            </a:r>
          </a:p>
        </p:txBody>
      </p:sp>
      <p:pic>
        <p:nvPicPr>
          <p:cNvPr id="8" name="Movie_09">
            <a:hlinkClick r:id="" action="ppaction://media"/>
            <a:extLst>
              <a:ext uri="{FF2B5EF4-FFF2-40B4-BE49-F238E27FC236}">
                <a16:creationId xmlns:a16="http://schemas.microsoft.com/office/drawing/2014/main" id="{93039CA9-BF63-4E99-A30F-9A5EB300B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653" y="1292413"/>
            <a:ext cx="2926080" cy="2980944"/>
          </a:xfrm>
          <a:prstGeom prst="rect">
            <a:avLst/>
          </a:prstGeom>
        </p:spPr>
      </p:pic>
      <p:pic>
        <p:nvPicPr>
          <p:cNvPr id="9" name="Movie_10">
            <a:hlinkClick r:id="" action="ppaction://media"/>
            <a:extLst>
              <a:ext uri="{FF2B5EF4-FFF2-40B4-BE49-F238E27FC236}">
                <a16:creationId xmlns:a16="http://schemas.microsoft.com/office/drawing/2014/main" id="{3E5C99F0-E6C5-488B-AD11-1BC6C49232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0053" y="1292413"/>
            <a:ext cx="2926080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84</Words>
  <Application>Microsoft Office PowerPoint</Application>
  <PresentationFormat>Letter Paper (8.5x11 in)</PresentationFormat>
  <Paragraphs>2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Maltsev Victor</dc:creator>
  <cp:lastModifiedBy>Maltsev Victor</cp:lastModifiedBy>
  <cp:revision>5</cp:revision>
  <dcterms:created xsi:type="dcterms:W3CDTF">2020-06-30T18:13:05Z</dcterms:created>
  <dcterms:modified xsi:type="dcterms:W3CDTF">2022-03-07T19:40:27Z</dcterms:modified>
</cp:coreProperties>
</file>