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3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698E4D7-F0FC-4C8E-8592-903806989C16}"/>
              </a:ext>
            </a:extLst>
          </p:cNvPr>
          <p:cNvSpPr txBox="1"/>
          <p:nvPr/>
        </p:nvSpPr>
        <p:spPr>
          <a:xfrm>
            <a:off x="347837" y="98055"/>
            <a:ext cx="3046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7.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7 mM/s,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 [0.3, 0.38]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0.34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D5E26-85EE-4E5D-A49A-99D180EDCA71}"/>
              </a:ext>
            </a:extLst>
          </p:cNvPr>
          <p:cNvSpPr txBox="1"/>
          <p:nvPr/>
        </p:nvSpPr>
        <p:spPr>
          <a:xfrm>
            <a:off x="3394424" y="51884"/>
            <a:ext cx="311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8.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[2, 12], mean =75 mM/s,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[0.3, 0.38]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0.34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  <p:pic>
        <p:nvPicPr>
          <p:cNvPr id="6" name="Movie_07">
            <a:hlinkClick r:id="" action="ppaction://media"/>
            <a:extLst>
              <a:ext uri="{FF2B5EF4-FFF2-40B4-BE49-F238E27FC236}">
                <a16:creationId xmlns:a16="http://schemas.microsoft.com/office/drawing/2014/main" id="{0EACBC40-D6F1-49BA-9C42-5E76A6FD4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051" y="734246"/>
            <a:ext cx="2926080" cy="2980944"/>
          </a:xfrm>
          <a:prstGeom prst="rect">
            <a:avLst/>
          </a:prstGeom>
        </p:spPr>
      </p:pic>
      <p:pic>
        <p:nvPicPr>
          <p:cNvPr id="7" name="Movie_08">
            <a:hlinkClick r:id="" action="ppaction://media"/>
            <a:extLst>
              <a:ext uri="{FF2B5EF4-FFF2-40B4-BE49-F238E27FC236}">
                <a16:creationId xmlns:a16="http://schemas.microsoft.com/office/drawing/2014/main" id="{1E7D0BBA-3F35-488C-9210-06314E116E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9368" y="738423"/>
            <a:ext cx="2926080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75</Words>
  <Application>Microsoft Office PowerPoint</Application>
  <PresentationFormat>Letter Paper (8.5x11 in)</PresentationFormat>
  <Paragraphs>2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5</cp:revision>
  <dcterms:created xsi:type="dcterms:W3CDTF">2020-06-30T18:13:05Z</dcterms:created>
  <dcterms:modified xsi:type="dcterms:W3CDTF">2022-03-07T19:40:03Z</dcterms:modified>
</cp:coreProperties>
</file>