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8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1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2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9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1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8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8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243A-FB14-4D72-9ED4-3F1FBC9893A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07AE7-836A-401D-8ABD-B1AD7F151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2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2F9C4B-6203-4C32-AE55-50AB0EE870D3}"/>
              </a:ext>
            </a:extLst>
          </p:cNvPr>
          <p:cNvSpPr txBox="1"/>
          <p:nvPr/>
        </p:nvSpPr>
        <p:spPr>
          <a:xfrm>
            <a:off x="1098549" y="6528367"/>
            <a:ext cx="4864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 6.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Pup ∈ [0, 6], mean = 3 mM/s,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gCaL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0.41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nS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/pF, ρ=10</a:t>
            </a:r>
            <a:r>
              <a:rPr lang="en-US" sz="1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MΩ×m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Movie_06">
            <a:hlinkClick r:id="" action="ppaction://media"/>
            <a:extLst>
              <a:ext uri="{FF2B5EF4-FFF2-40B4-BE49-F238E27FC236}">
                <a16:creationId xmlns:a16="http://schemas.microsoft.com/office/drawing/2014/main" id="{A8A845F3-2FC7-490C-A4B3-69348DE86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807" y="441325"/>
            <a:ext cx="5411584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8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30</Words>
  <Application>Microsoft Office PowerPoint</Application>
  <PresentationFormat>Letter Paper (8.5x11 in)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Maltsev Victor</dc:creator>
  <cp:lastModifiedBy>Maltsev Victor</cp:lastModifiedBy>
  <cp:revision>7</cp:revision>
  <dcterms:created xsi:type="dcterms:W3CDTF">2020-06-30T18:13:05Z</dcterms:created>
  <dcterms:modified xsi:type="dcterms:W3CDTF">2022-03-07T19:30:20Z</dcterms:modified>
</cp:coreProperties>
</file>