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BC18-8792-4D65-84E3-D6F1D2241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97263-8AB5-42BD-AFA9-C4780C7CA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91CEC-235D-493D-B1A0-7CC98F6A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443-52F2-4FB9-B71C-7AEB6E20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A79D8-796D-4B99-856D-63D84E2B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8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CA1D-3030-49FC-AFA6-222FDCE6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D8379-04BB-4E62-8385-02B6A38A2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3ADBA-5CDB-4D6B-B564-23328EF12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C9240-D414-4F6D-8CEB-E89494A3E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7B1F5-7E45-4869-BA6E-60CFB9BC4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507BE1-B464-42B3-97F0-873072240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0E637-E225-40E5-8AAB-12A5F343F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99B20-9C20-4C28-A7F4-83A144EA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93709-D151-4ACF-B04E-A525E449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EF8D3-54E1-4EA8-A1B2-033518B7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2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EEB74-5469-4475-9CA6-0D7551A6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78878-33B5-4EA8-8603-8300DE5E7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D98C5-3DB7-4554-BE58-9088EBF6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45795-8049-4CCD-A6E4-BE449014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F6306-E7D9-445C-AEC6-C009BE4C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1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D62F-F46F-49BB-9690-8E64059A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65EC7-93E3-4D2E-8DB7-692DB65CA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2D81C-80CC-4F3F-AEC9-F9D6D716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8AB9C-9429-4D46-B3D0-54AC8EFF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B65D8-4D11-4696-B6A4-8AB8ED4C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0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61254-9451-4B39-AC0C-5FD777C5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3D76-F409-425D-AAF2-BED6F0775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4C31F-2245-4762-A552-7FA43BE8B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FF5A0-E1B0-4D4E-9792-E43875C72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9974D-2B23-4038-83EE-70A8705FA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D39A5-D676-4395-8064-D1D8C21B6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0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1B91-869B-4085-93B1-832635680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760B7-CEBE-4137-B1D0-62E6897AC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BE666-5BCC-4BF3-BAD2-BBA883C29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964CD-98BC-45A4-A74C-43414281F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DE3CA7-A369-473C-8549-4E6FAF535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5AC62-3046-4900-86C6-5CDBB264B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AD535-E358-4740-A01C-A3B49404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7A4FF-4049-4056-907B-E2C3C5D3D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3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8EE97-AD13-47AD-82C6-6A40E450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6C9C35-2AE0-4F5A-92B1-61EAC6C0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253CE-2A6F-4C96-B6FB-16B90C8E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064D8-5841-410C-8299-BF3DC647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6F1F35-5FC1-43CE-A2D6-EAD25134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4934C-9E0C-46F2-8291-4D5ECF9FC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7BFD7-58B1-4D02-A85D-64F1C545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45AF-12EC-4C7E-8413-EBD37F5C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7E948-CA77-4EB9-8498-4854939B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21431-4ED9-4E6E-BE64-617E58320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F99F2-9B8E-4205-80F8-7D5FEC945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11BF8-B04C-4BA3-AE59-35A9CF8A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63F53-73C5-481B-8B56-EEC34D19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3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C8B4-D963-47BD-ADDC-86485BCA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25D499-E536-4AB3-BF8B-881CA7E50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26839-496D-4636-BC37-A7C78FFA1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4BE18-52CC-4A18-ADD3-40A272701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BCB91-B3A8-4CE2-AC75-2C8160DE0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0E15D-C26C-453C-B5E5-866E691D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5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049E9B-A3F3-4586-A07A-785DDD9C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CAC0E-C157-48E3-AA53-5259B2AA3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63-F921-4C35-A9B9-A9121D387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4DFD2-0004-4E3B-AC0E-02D5CB4A0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B7007-B644-4115-AC40-5650061F9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6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98E681-3F4C-42AF-9BC7-9F2F2F74960A}"/>
              </a:ext>
            </a:extLst>
          </p:cNvPr>
          <p:cNvSpPr txBox="1"/>
          <p:nvPr/>
        </p:nvSpPr>
        <p:spPr>
          <a:xfrm>
            <a:off x="1687286" y="303766"/>
            <a:ext cx="134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Movie 5a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6149A-7A54-4A5D-AE58-1594227FC427}"/>
              </a:ext>
            </a:extLst>
          </p:cNvPr>
          <p:cNvSpPr txBox="1"/>
          <p:nvPr/>
        </p:nvSpPr>
        <p:spPr>
          <a:xfrm>
            <a:off x="5773057" y="303766"/>
            <a:ext cx="134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Movie 5b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04FB9-199C-4961-AD93-633EAC718544}"/>
              </a:ext>
            </a:extLst>
          </p:cNvPr>
          <p:cNvSpPr txBox="1"/>
          <p:nvPr/>
        </p:nvSpPr>
        <p:spPr>
          <a:xfrm>
            <a:off x="9598852" y="303766"/>
            <a:ext cx="134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Movie 5c</a:t>
            </a:r>
          </a:p>
        </p:txBody>
      </p:sp>
      <p:pic>
        <p:nvPicPr>
          <p:cNvPr id="3" name="Movie_05b">
            <a:hlinkClick r:id="" action="ppaction://media"/>
            <a:extLst>
              <a:ext uri="{FF2B5EF4-FFF2-40B4-BE49-F238E27FC236}">
                <a16:creationId xmlns:a16="http://schemas.microsoft.com/office/drawing/2014/main" id="{1E1AEC11-7343-4EC1-B43B-D00C09B1A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3823" y="753140"/>
            <a:ext cx="3752798" cy="3839907"/>
          </a:xfrm>
          <a:prstGeom prst="rect">
            <a:avLst/>
          </a:prstGeom>
        </p:spPr>
      </p:pic>
      <p:pic>
        <p:nvPicPr>
          <p:cNvPr id="4" name="Movie_05c">
            <a:hlinkClick r:id="" action="ppaction://media"/>
            <a:extLst>
              <a:ext uri="{FF2B5EF4-FFF2-40B4-BE49-F238E27FC236}">
                <a16:creationId xmlns:a16="http://schemas.microsoft.com/office/drawing/2014/main" id="{FFF9A4D2-6D33-4764-93D9-1B8D38E7EBC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3227" y="753140"/>
            <a:ext cx="3752798" cy="38399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A467A5-C1C8-49EF-BEEB-993B8D4D19C3}"/>
              </a:ext>
            </a:extLst>
          </p:cNvPr>
          <p:cNvSpPr txBox="1"/>
          <p:nvPr/>
        </p:nvSpPr>
        <p:spPr>
          <a:xfrm>
            <a:off x="2360386" y="4791882"/>
            <a:ext cx="8200571" cy="1121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Movies 5a, 5b, an 5c: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∈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[0, 10], mean = 5 mM/s,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0.37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ρ=10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seed values were set for random number generator for each simulation. 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Video 5">
            <a:hlinkClick r:id="" action="ppaction://media"/>
            <a:extLst>
              <a:ext uri="{FF2B5EF4-FFF2-40B4-BE49-F238E27FC236}">
                <a16:creationId xmlns:a16="http://schemas.microsoft.com/office/drawing/2014/main" id="{5C82617F-4116-4584-BCAC-4FB9A529283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5179" y="753140"/>
            <a:ext cx="3781242" cy="383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1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55</Words>
  <Application>Microsoft Office PowerPoint</Application>
  <PresentationFormat>Widescreen</PresentationFormat>
  <Paragraphs>5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Maltsev Victor</dc:creator>
  <cp:lastModifiedBy>Maltsev Victor</cp:lastModifiedBy>
  <cp:revision>7</cp:revision>
  <dcterms:created xsi:type="dcterms:W3CDTF">2022-03-07T15:23:07Z</dcterms:created>
  <dcterms:modified xsi:type="dcterms:W3CDTF">2022-03-07T17:05:24Z</dcterms:modified>
</cp:coreProperties>
</file>