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3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0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1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2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2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1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2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8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2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2F9C4B-6203-4C32-AE55-50AB0EE870D3}"/>
              </a:ext>
            </a:extLst>
          </p:cNvPr>
          <p:cNvSpPr txBox="1"/>
          <p:nvPr/>
        </p:nvSpPr>
        <p:spPr>
          <a:xfrm>
            <a:off x="1054099" y="6325167"/>
            <a:ext cx="4953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Movie 4.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Pup ∈ [2, 12], mean = 7 mM/s,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gCaL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0.34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/pF, ρ=10</a:t>
            </a:r>
            <a:r>
              <a:rPr lang="en-US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MΩ×m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Movie_04">
            <a:hlinkClick r:id="" action="ppaction://media"/>
            <a:extLst>
              <a:ext uri="{FF2B5EF4-FFF2-40B4-BE49-F238E27FC236}">
                <a16:creationId xmlns:a16="http://schemas.microsoft.com/office/drawing/2014/main" id="{805B7E7B-CF7C-4810-B695-9A83C8F384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400" y="299661"/>
            <a:ext cx="5394399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30</Words>
  <Application>Microsoft Office PowerPoint</Application>
  <PresentationFormat>Letter Paper (8.5x11 in)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Maltsev Victor</dc:creator>
  <cp:lastModifiedBy>Maltsev Victor</cp:lastModifiedBy>
  <cp:revision>5</cp:revision>
  <dcterms:created xsi:type="dcterms:W3CDTF">2020-06-30T18:13:05Z</dcterms:created>
  <dcterms:modified xsi:type="dcterms:W3CDTF">2022-03-07T19:11:47Z</dcterms:modified>
</cp:coreProperties>
</file>