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18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243A-FB14-4D72-9ED4-3F1FBC9893AC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07AE7-836A-401D-8ABD-B1AD7F151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701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243A-FB14-4D72-9ED4-3F1FBC9893AC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07AE7-836A-401D-8ABD-B1AD7F151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333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243A-FB14-4D72-9ED4-3F1FBC9893AC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07AE7-836A-401D-8ABD-B1AD7F151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916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243A-FB14-4D72-9ED4-3F1FBC9893AC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07AE7-836A-401D-8ABD-B1AD7F151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720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243A-FB14-4D72-9ED4-3F1FBC9893AC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07AE7-836A-401D-8ABD-B1AD7F151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629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243A-FB14-4D72-9ED4-3F1FBC9893AC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07AE7-836A-401D-8ABD-B1AD7F151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210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243A-FB14-4D72-9ED4-3F1FBC9893AC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07AE7-836A-401D-8ABD-B1AD7F151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224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243A-FB14-4D72-9ED4-3F1FBC9893AC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07AE7-836A-401D-8ABD-B1AD7F151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189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243A-FB14-4D72-9ED4-3F1FBC9893AC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07AE7-836A-401D-8ABD-B1AD7F151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883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243A-FB14-4D72-9ED4-3F1FBC9893AC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07AE7-836A-401D-8ABD-B1AD7F151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80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243A-FB14-4D72-9ED4-3F1FBC9893AC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07AE7-836A-401D-8ABD-B1AD7F151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224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B6243A-FB14-4D72-9ED4-3F1FBC9893AC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C07AE7-836A-401D-8ABD-B1AD7F151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626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F2F9C4B-6203-4C32-AE55-50AB0EE870D3}"/>
              </a:ext>
            </a:extLst>
          </p:cNvPr>
          <p:cNvSpPr txBox="1"/>
          <p:nvPr/>
        </p:nvSpPr>
        <p:spPr>
          <a:xfrm>
            <a:off x="621130" y="6566467"/>
            <a:ext cx="56261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Movie 3.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Pup = 3 mM/s,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gCaL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∈ [0.21, 0.61]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nS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/pF, mean = 0.41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nS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/pF, ρ=10</a:t>
            </a:r>
            <a:r>
              <a:rPr lang="en-US" sz="12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MΩ×m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Movie_03">
            <a:hlinkClick r:id="" action="ppaction://media"/>
            <a:extLst>
              <a:ext uri="{FF2B5EF4-FFF2-40B4-BE49-F238E27FC236}">
                <a16:creationId xmlns:a16="http://schemas.microsoft.com/office/drawing/2014/main" id="{8D4CE1F6-62BF-4D64-9934-B4C7B445F0F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21130" y="428625"/>
            <a:ext cx="5396319" cy="549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289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0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</TotalTime>
  <Words>34</Words>
  <Application>Microsoft Office PowerPoint</Application>
  <PresentationFormat>Letter Paper (8.5x11 in)</PresentationFormat>
  <Paragraphs>1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Maltsev Victor</dc:creator>
  <cp:lastModifiedBy>Maltsev Victor</cp:lastModifiedBy>
  <cp:revision>4</cp:revision>
  <dcterms:created xsi:type="dcterms:W3CDTF">2020-06-30T18:13:05Z</dcterms:created>
  <dcterms:modified xsi:type="dcterms:W3CDTF">2022-03-07T19:31:30Z</dcterms:modified>
</cp:coreProperties>
</file>