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3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1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2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1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8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8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2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3" Type="http://schemas.microsoft.com/office/2007/relationships/media" Target="../media/media2.mp4"/><Relationship Id="rId7" Type="http://schemas.microsoft.com/office/2007/relationships/media" Target="../media/media4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0" Type="http://schemas.openxmlformats.org/officeDocument/2006/relationships/image" Target="../media/image1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15">
            <a:hlinkClick r:id="" action="ppaction://media"/>
            <a:extLst>
              <a:ext uri="{FF2B5EF4-FFF2-40B4-BE49-F238E27FC236}">
                <a16:creationId xmlns:a16="http://schemas.microsoft.com/office/drawing/2014/main" id="{4CA3FF3A-FE34-4AE2-B169-A3FADF93E4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2437" y="559978"/>
            <a:ext cx="2909420" cy="2976767"/>
          </a:xfrm>
          <a:prstGeom prst="rect">
            <a:avLst/>
          </a:prstGeom>
        </p:spPr>
      </p:pic>
      <p:pic>
        <p:nvPicPr>
          <p:cNvPr id="3" name="Movie_16">
            <a:hlinkClick r:id="" action="ppaction://media"/>
            <a:extLst>
              <a:ext uri="{FF2B5EF4-FFF2-40B4-BE49-F238E27FC236}">
                <a16:creationId xmlns:a16="http://schemas.microsoft.com/office/drawing/2014/main" id="{5A1C9A67-75CF-4EA8-B461-3F8C536825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43530" y="559978"/>
            <a:ext cx="2909420" cy="2976767"/>
          </a:xfrm>
          <a:prstGeom prst="rect">
            <a:avLst/>
          </a:prstGeom>
        </p:spPr>
      </p:pic>
      <p:pic>
        <p:nvPicPr>
          <p:cNvPr id="4" name="Movie_17">
            <a:hlinkClick r:id="" action="ppaction://media"/>
            <a:extLst>
              <a:ext uri="{FF2B5EF4-FFF2-40B4-BE49-F238E27FC236}">
                <a16:creationId xmlns:a16="http://schemas.microsoft.com/office/drawing/2014/main" id="{5F395316-F62E-43CB-930D-1E284948B3B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2437" y="5105953"/>
            <a:ext cx="2909420" cy="2976767"/>
          </a:xfrm>
          <a:prstGeom prst="rect">
            <a:avLst/>
          </a:prstGeom>
        </p:spPr>
      </p:pic>
      <p:pic>
        <p:nvPicPr>
          <p:cNvPr id="5" name="Movie_18">
            <a:hlinkClick r:id="" action="ppaction://media"/>
            <a:extLst>
              <a:ext uri="{FF2B5EF4-FFF2-40B4-BE49-F238E27FC236}">
                <a16:creationId xmlns:a16="http://schemas.microsoft.com/office/drawing/2014/main" id="{E07E1431-195B-45FE-AF5E-F84F3CC58E2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43530" y="5107633"/>
            <a:ext cx="2909420" cy="29767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98E4D7-F0FC-4C8E-8592-903806989C16}"/>
              </a:ext>
            </a:extLst>
          </p:cNvPr>
          <p:cNvSpPr txBox="1"/>
          <p:nvPr/>
        </p:nvSpPr>
        <p:spPr>
          <a:xfrm>
            <a:off x="382413" y="98313"/>
            <a:ext cx="3046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 15.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2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5 mM/s,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r>
              <a:rPr lang="en-US" sz="12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∈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[0.24, 0.64]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mean = 0.44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ρ=10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MΩ×m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1D5E26-85EE-4E5D-A49A-99D180EDCA71}"/>
              </a:ext>
            </a:extLst>
          </p:cNvPr>
          <p:cNvSpPr txBox="1"/>
          <p:nvPr/>
        </p:nvSpPr>
        <p:spPr>
          <a:xfrm>
            <a:off x="3872089" y="86125"/>
            <a:ext cx="2909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Movie 16.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2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∈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[5, 15], mean = 10 mM/s,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12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0.37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/pF, ρ=10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MΩ×m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2CDBD2-6CB2-4B59-9E11-7C28C8BA2C73}"/>
              </a:ext>
            </a:extLst>
          </p:cNvPr>
          <p:cNvSpPr txBox="1"/>
          <p:nvPr/>
        </p:nvSpPr>
        <p:spPr>
          <a:xfrm>
            <a:off x="382413" y="4572000"/>
            <a:ext cx="3300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17.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200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7 mM/s, </a:t>
            </a:r>
            <a:r>
              <a:rPr lang="en-US" sz="1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i="1" baseline="-2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r>
              <a:rPr lang="en-US" sz="12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∈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[0.34, 0.42]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mean = 0.38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ρ=10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MΩ×m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3A54A2-2510-4014-A257-53EEFC28539B}"/>
              </a:ext>
            </a:extLst>
          </p:cNvPr>
          <p:cNvSpPr txBox="1"/>
          <p:nvPr/>
        </p:nvSpPr>
        <p:spPr>
          <a:xfrm>
            <a:off x="3803505" y="4572000"/>
            <a:ext cx="2909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 18.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2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∈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[7, 17], mean = 12 mM/s,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0.34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ρ=10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MΩ×m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129</Words>
  <Application>Microsoft Office PowerPoint</Application>
  <PresentationFormat>Letter Paper (8.5x11 in)</PresentationFormat>
  <Paragraphs>4</Paragraphs>
  <Slides>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Maltsev Victor</dc:creator>
  <cp:lastModifiedBy>Maltsev Victor</cp:lastModifiedBy>
  <cp:revision>3</cp:revision>
  <dcterms:created xsi:type="dcterms:W3CDTF">2020-06-30T18:13:05Z</dcterms:created>
  <dcterms:modified xsi:type="dcterms:W3CDTF">2022-03-07T19:24:35Z</dcterms:modified>
</cp:coreProperties>
</file>