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8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1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1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8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8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2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01">
            <a:hlinkClick r:id="" action="ppaction://media"/>
            <a:extLst>
              <a:ext uri="{FF2B5EF4-FFF2-40B4-BE49-F238E27FC236}">
                <a16:creationId xmlns:a16="http://schemas.microsoft.com/office/drawing/2014/main" id="{166F2527-F12C-4839-A727-BE3668B7C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430" y="380999"/>
            <a:ext cx="5387140" cy="5496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2F9C4B-6203-4C32-AE55-50AB0EE870D3}"/>
              </a:ext>
            </a:extLst>
          </p:cNvPr>
          <p:cNvSpPr txBox="1"/>
          <p:nvPr/>
        </p:nvSpPr>
        <p:spPr>
          <a:xfrm>
            <a:off x="838200" y="6490267"/>
            <a:ext cx="56515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 1.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2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7 mM/s,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</a:t>
            </a:r>
            <a:r>
              <a:rPr lang="en-US" sz="12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∈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[0.14, 0.54]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mean = 0.34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ρ=10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MΩ×m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34</Words>
  <Application>Microsoft Office PowerPoint</Application>
  <PresentationFormat>Letter Paper (8.5x11 in)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Maltsev Victor</dc:creator>
  <cp:lastModifiedBy>Maltsev Victor</cp:lastModifiedBy>
  <cp:revision>3</cp:revision>
  <dcterms:created xsi:type="dcterms:W3CDTF">2020-06-30T18:13:05Z</dcterms:created>
  <dcterms:modified xsi:type="dcterms:W3CDTF">2022-03-07T19:31:25Z</dcterms:modified>
</cp:coreProperties>
</file>