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13D14-A824-453D-97DB-AC6F711D8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44CE9A-529C-4037-AEF1-DE11F3B2F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39FEC-14A5-4EED-BF0A-1B193D4C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8B2CCC-48D1-4D64-A636-502249C9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6155B-2732-4A43-90F8-FD2EEF32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2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8CBD6-49B2-46A2-8A5A-E4B80415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A27715-9D6F-49DB-A0EF-487D64A42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F1F486-8B0E-4A68-AAC8-1E1CFC5E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06422F-0BFE-45F4-8573-360F9215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04A191-E5EA-4628-BBEF-B29FE645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9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00AA69-2C4D-4E35-B54C-759AA8121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1F08AB-D7AE-4D4C-AD68-81F0E0318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1AE4E8-6B0E-4C75-9DC6-F8893978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0C57AB-9D8F-4C6C-BE8C-5C910ACD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9B304C-75F7-4CF1-88A5-4C6E3BA2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87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8658A-B5B2-4EE7-A80C-7AD17CE4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69034-6CCA-4F09-B3A3-B3310A4B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523B4A-00FA-4FFF-8480-D77D0873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3AF153-63B3-4FAB-B9C7-CA22A3DD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B7B73-EEF4-4A5A-ACA4-6267BC0C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8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2BCA3-129C-4985-8486-F1338C0F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EE86E-3EC3-4942-8D49-AB87A590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A014B-994F-44ED-BAE8-483EF7E9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51E441-8C99-4D55-BA25-DF685DFC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69CC54-719D-48ED-9457-303F3C12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3CD32-5BDB-4412-A8EF-F5531EA7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8CC45-D708-47CE-8546-A2D3D7761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A68B6-4012-4915-A039-08473DB57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76D952-0EB7-4208-98DC-AFB4067F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34142E-3DA1-42D3-A89F-107A8C27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6EF46F-7322-4395-A920-4B779F5D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FF29C-0DD3-42A1-8B2B-DAED6CB1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F80B2E-9C86-448B-9C63-B302DC4B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E03642-FBFE-497F-97C5-87DCE636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6C99C52-24BD-43DC-92EE-5C5B1098F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22EC3E-6793-4713-8EB6-502F07C15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6C0ECE-A135-4401-8D7B-41CE5717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88B4BC1-C397-42B8-9658-05630EB1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3E28CF7-FC95-4E63-B3D4-87D44969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4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65F0DE-857D-4726-BE87-70C3063D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AB0943-3A1E-4509-8863-2A0F1A20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060BD2-20C7-4932-9074-46287A55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9F7CF2-9D47-4C30-AE02-3F870D55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54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3E2CF8-C414-4889-8C13-2686245F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A7257B-A386-46C8-A40C-1D2D8AD1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6B7219-CD28-499F-8996-51E93BDB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79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18759-1698-4043-BD46-CCCDF6EB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7CE2F7-4330-4E8F-A727-1FFD7397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37A8D9-6694-4276-8346-E5D4E505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5D6778-1EA6-4F8C-8DEB-65E44BB7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EAA5D6-1BDE-4E85-9EBF-7DFFC799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7073D3-70B5-49BC-BA53-A4EF0345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88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E8205-B2DC-4741-994B-F43BCFD14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F49DD1C-0B6B-4594-AB3F-170674143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7AFFAD-FF2B-413D-BE34-BE9667DA1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75B0B2-E389-4FCD-B04B-AACCCD87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AB7BD6-ACA7-48FE-BD9F-84339D4C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EF7785-A69D-4B87-86D2-D263A3F5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73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609D2D9-BC9F-4369-9A69-CA541B0D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177067-BA53-4101-9FED-FC07BEFB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DDD55-742F-43D2-BB6A-61B0F7326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C931-70D1-4324-A5D1-C6AC20F84202}" type="datetimeFigureOut">
              <a:rPr lang="zh-CN" altLang="en-US" smtClean="0"/>
              <a:t>2021/6/28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B7E95-BFD3-47AF-B59C-1B47299E9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91E06-8470-4E23-BC67-F4D11CF93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961C-8155-488F-AB60-F3997F3C6A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72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599388A6-7311-404E-927D-D4327E585798}"/>
              </a:ext>
            </a:extLst>
          </p:cNvPr>
          <p:cNvSpPr txBox="1"/>
          <p:nvPr/>
        </p:nvSpPr>
        <p:spPr>
          <a:xfrm>
            <a:off x="219269" y="33566"/>
            <a:ext cx="11941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unedited blot for Figures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(Lane 1: Control, 2: Model, 3: HLJDT(3.2g/kg), 4: HLJDT(6.4g/kg), 5: HLJDT(12.8g/kg).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62A4C9-C7BA-46B4-9A12-984570C94457}"/>
              </a:ext>
            </a:extLst>
          </p:cNvPr>
          <p:cNvSpPr txBox="1"/>
          <p:nvPr/>
        </p:nvSpPr>
        <p:spPr>
          <a:xfrm>
            <a:off x="4263025" y="316542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Figure 1a-1c. GAPDH </a:t>
            </a:r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8A2D51D-1242-443D-9229-BE3CEFAB2916}"/>
              </a:ext>
            </a:extLst>
          </p:cNvPr>
          <p:cNvSpPr txBox="1"/>
          <p:nvPr/>
        </p:nvSpPr>
        <p:spPr>
          <a:xfrm>
            <a:off x="1783437" y="2920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0EAFDF-0DBC-4C5C-9B29-116BAC8FDF86}"/>
              </a:ext>
            </a:extLst>
          </p:cNvPr>
          <p:cNvSpPr txBox="1"/>
          <p:nvPr/>
        </p:nvSpPr>
        <p:spPr>
          <a:xfrm>
            <a:off x="5132697" y="29204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672D36-4A26-4115-BD3A-2AE0F9342A95}"/>
              </a:ext>
            </a:extLst>
          </p:cNvPr>
          <p:cNvSpPr txBox="1"/>
          <p:nvPr/>
        </p:nvSpPr>
        <p:spPr>
          <a:xfrm>
            <a:off x="9176824" y="292048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8F36C1-436B-4221-A1A1-46FEEBB0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" y="1043589"/>
            <a:ext cx="2438400" cy="18166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F90F22-E8D5-4A80-AA06-58D540480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45" y="1043589"/>
            <a:ext cx="2438400" cy="18166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D69909-7C47-4A21-ABDC-BF37E8862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88" y="961293"/>
            <a:ext cx="2557272" cy="1981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A91D6E-B80E-4323-A34C-3A3B3B0FD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" y="4037979"/>
            <a:ext cx="2438400" cy="18166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9138B3-90B8-4367-BA83-90139F795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77" y="3951697"/>
            <a:ext cx="2529840" cy="19415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6434621-2054-4314-88B6-2E1B0A453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86" y="4076665"/>
            <a:ext cx="2438400" cy="1816608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8A3A1FDA-C78D-4ED3-A53D-9CA1974C872E}"/>
              </a:ext>
            </a:extLst>
          </p:cNvPr>
          <p:cNvSpPr txBox="1"/>
          <p:nvPr/>
        </p:nvSpPr>
        <p:spPr>
          <a:xfrm>
            <a:off x="1483355" y="58932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BFBC44D-5AFB-4A80-9203-40BB4FDD1239}"/>
              </a:ext>
            </a:extLst>
          </p:cNvPr>
          <p:cNvSpPr txBox="1"/>
          <p:nvPr/>
        </p:nvSpPr>
        <p:spPr>
          <a:xfrm>
            <a:off x="5010777" y="585458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EB1C498-1DE2-411F-8113-7E08D197D712}"/>
              </a:ext>
            </a:extLst>
          </p:cNvPr>
          <p:cNvSpPr txBox="1"/>
          <p:nvPr/>
        </p:nvSpPr>
        <p:spPr>
          <a:xfrm>
            <a:off x="9624957" y="589327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F594840-4DC2-4511-8CD1-DC1F58526640}"/>
              </a:ext>
            </a:extLst>
          </p:cNvPr>
          <p:cNvSpPr txBox="1"/>
          <p:nvPr/>
        </p:nvSpPr>
        <p:spPr>
          <a:xfrm>
            <a:off x="4321974" y="6308181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Figure 2a-2c. HRH4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2283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F162A4C9-C7BA-46B4-9A12-984570C94457}"/>
              </a:ext>
            </a:extLst>
          </p:cNvPr>
          <p:cNvSpPr txBox="1"/>
          <p:nvPr/>
        </p:nvSpPr>
        <p:spPr>
          <a:xfrm>
            <a:off x="4394298" y="2654659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Figure 3a-3c. IL-4Rα </a:t>
            </a:r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8A2D51D-1242-443D-9229-BE3CEFAB2916}"/>
              </a:ext>
            </a:extLst>
          </p:cNvPr>
          <p:cNvSpPr txBox="1"/>
          <p:nvPr/>
        </p:nvSpPr>
        <p:spPr>
          <a:xfrm>
            <a:off x="1537193" y="22362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0EAFDF-0DBC-4C5C-9B29-116BAC8FDF86}"/>
              </a:ext>
            </a:extLst>
          </p:cNvPr>
          <p:cNvSpPr txBox="1"/>
          <p:nvPr/>
        </p:nvSpPr>
        <p:spPr>
          <a:xfrm>
            <a:off x="5152897" y="221727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672D36-4A26-4115-BD3A-2AE0F9342A95}"/>
              </a:ext>
            </a:extLst>
          </p:cNvPr>
          <p:cNvSpPr txBox="1"/>
          <p:nvPr/>
        </p:nvSpPr>
        <p:spPr>
          <a:xfrm>
            <a:off x="8636194" y="2217270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D57807E-F1E7-44C8-A344-B4E46E82B5B6}"/>
              </a:ext>
            </a:extLst>
          </p:cNvPr>
          <p:cNvSpPr txBox="1"/>
          <p:nvPr/>
        </p:nvSpPr>
        <p:spPr>
          <a:xfrm>
            <a:off x="4394298" y="573961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Figure 4a-4c. JAK1 </a:t>
            </a:r>
            <a:endParaRPr lang="zh-CN" altLang="en-US" b="1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BC543C-DFBC-43CB-AA1B-F12AF09E1D03}"/>
              </a:ext>
            </a:extLst>
          </p:cNvPr>
          <p:cNvSpPr txBox="1"/>
          <p:nvPr/>
        </p:nvSpPr>
        <p:spPr>
          <a:xfrm>
            <a:off x="1545020" y="5199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92C5BB5-433B-4221-9BDB-3DEC7684939B}"/>
              </a:ext>
            </a:extLst>
          </p:cNvPr>
          <p:cNvSpPr txBox="1"/>
          <p:nvPr/>
        </p:nvSpPr>
        <p:spPr>
          <a:xfrm>
            <a:off x="5311755" y="52446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E0D4B3E-D12E-4903-B162-B0CD06EC9FCE}"/>
              </a:ext>
            </a:extLst>
          </p:cNvPr>
          <p:cNvSpPr txBox="1"/>
          <p:nvPr/>
        </p:nvSpPr>
        <p:spPr>
          <a:xfrm>
            <a:off x="8880893" y="524465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F9CB3D-94F3-4303-84A7-ED90EC964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5" y="207633"/>
            <a:ext cx="2438400" cy="18166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DA1731-3878-4BDA-A7C9-01A22F824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99" y="77156"/>
            <a:ext cx="2529840" cy="19415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36D128-C534-4EA3-8913-310D585DD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99" y="37532"/>
            <a:ext cx="2557272" cy="1981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E380924-A4BA-4E0F-8459-C335A4D8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5" y="3344070"/>
            <a:ext cx="2438400" cy="181660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B2C3203-0420-49D7-99A8-40FBD3DF1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99" y="3382756"/>
            <a:ext cx="2438400" cy="18166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CAAEC29-92AC-402E-8161-9C2CF62BD9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17" y="3043861"/>
            <a:ext cx="2612136" cy="20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1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88A2D51D-1242-443D-9229-BE3CEFAB2916}"/>
              </a:ext>
            </a:extLst>
          </p:cNvPr>
          <p:cNvSpPr txBox="1"/>
          <p:nvPr/>
        </p:nvSpPr>
        <p:spPr>
          <a:xfrm>
            <a:off x="1537193" y="22362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90EAFDF-0DBC-4C5C-9B29-116BAC8FDF86}"/>
              </a:ext>
            </a:extLst>
          </p:cNvPr>
          <p:cNvSpPr txBox="1"/>
          <p:nvPr/>
        </p:nvSpPr>
        <p:spPr>
          <a:xfrm>
            <a:off x="5152897" y="221727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2672D36-4A26-4115-BD3A-2AE0F9342A95}"/>
              </a:ext>
            </a:extLst>
          </p:cNvPr>
          <p:cNvSpPr txBox="1"/>
          <p:nvPr/>
        </p:nvSpPr>
        <p:spPr>
          <a:xfrm>
            <a:off x="8636194" y="2217270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F0A101B-EC90-4FAF-8AAD-CA23F8177186}"/>
              </a:ext>
            </a:extLst>
          </p:cNvPr>
          <p:cNvSpPr txBox="1"/>
          <p:nvPr/>
        </p:nvSpPr>
        <p:spPr>
          <a:xfrm>
            <a:off x="4289680" y="278514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Figure 5a-5c. p-JAK1</a:t>
            </a:r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F3FF9E-8786-449D-BB10-95633DD6D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5" y="269865"/>
            <a:ext cx="2438400" cy="18166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6AD18A-67B5-458C-B7C6-ABB4176A4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55" y="269865"/>
            <a:ext cx="2438400" cy="18166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725FAD-1FFB-4214-9410-A01AC84CE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96" y="144897"/>
            <a:ext cx="2529840" cy="19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3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74</Words>
  <Application>Microsoft Office PowerPoint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yubin</dc:creator>
  <cp:lastModifiedBy>angel</cp:lastModifiedBy>
  <cp:revision>6</cp:revision>
  <dcterms:created xsi:type="dcterms:W3CDTF">2020-12-10T01:24:06Z</dcterms:created>
  <dcterms:modified xsi:type="dcterms:W3CDTF">2021-06-28T09:28:07Z</dcterms:modified>
</cp:coreProperties>
</file>