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84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2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06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15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62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48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05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70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19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77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97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60E11-F554-4F2F-AE25-4589299A0CA3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73203-4073-488C-B9B8-CC503B322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35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92360"/>
            <a:ext cx="6618172" cy="625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637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Roger Frutos</dc:creator>
  <cp:lastModifiedBy>Roger Frutos</cp:lastModifiedBy>
  <cp:revision>1</cp:revision>
  <dcterms:created xsi:type="dcterms:W3CDTF">2020-12-14T10:31:12Z</dcterms:created>
  <dcterms:modified xsi:type="dcterms:W3CDTF">2020-12-14T10:34:23Z</dcterms:modified>
</cp:coreProperties>
</file>