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36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charts/chart37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charts/chart38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charts/chart39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charts/chart40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3399"/>
    <a:srgbClr val="FFCC99"/>
    <a:srgbClr val="3C1A56"/>
    <a:srgbClr val="F19B61"/>
    <a:srgbClr val="FF7C80"/>
    <a:srgbClr val="9933FF"/>
    <a:srgbClr val="CC3399"/>
    <a:srgbClr val="CCC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2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23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24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25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26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27.xlsx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28.xlsx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29.xlsx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30.xlsx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31.xlsx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32.xlsx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33.xlsx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34.xlsx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35.xlsx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36.xlsx"/><Relationship Id="rId2" Type="http://schemas.microsoft.com/office/2011/relationships/chartColorStyle" Target="colors37.xml"/><Relationship Id="rId1" Type="http://schemas.microsoft.com/office/2011/relationships/chartStyle" Target="style37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37.xlsx"/><Relationship Id="rId2" Type="http://schemas.microsoft.com/office/2011/relationships/chartColorStyle" Target="colors38.xml"/><Relationship Id="rId1" Type="http://schemas.microsoft.com/office/2011/relationships/chartStyle" Target="style38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38.xlsx"/><Relationship Id="rId2" Type="http://schemas.microsoft.com/office/2011/relationships/chartColorStyle" Target="colors39.xml"/><Relationship Id="rId1" Type="http://schemas.microsoft.com/office/2011/relationships/chartStyle" Target="style39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39.xlsx"/><Relationship Id="rId2" Type="http://schemas.microsoft.com/office/2011/relationships/chartColorStyle" Target="colors40.xml"/><Relationship Id="rId1" Type="http://schemas.microsoft.com/office/2011/relationships/chartStyle" Target="style40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/>
          </c:spPr>
          <c:dPt>
            <c:idx val="0"/>
            <c:bubble3D val="0"/>
            <c:spPr>
              <a:solidFill>
                <a:srgbClr val="FFFF00"/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FA4-4F1D-934A-51CAD394571C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FA4-4F1D-934A-51CAD394571C}"/>
              </c:ext>
            </c:extLst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FA4-4F1D-934A-51CAD394571C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FA4-4F1D-934A-51CAD394571C}"/>
              </c:ext>
            </c:extLst>
          </c:dPt>
          <c:dPt>
            <c:idx val="4"/>
            <c:bubble3D val="0"/>
            <c:spPr>
              <a:solidFill>
                <a:schemeClr val="bg2">
                  <a:lumMod val="25000"/>
                </a:schemeClr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FA4-4F1D-934A-51CAD394571C}"/>
              </c:ext>
            </c:extLst>
          </c:dPt>
          <c:dPt>
            <c:idx val="5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FA4-4F1D-934A-51CAD394571C}"/>
              </c:ext>
            </c:extLst>
          </c:dPt>
          <c:cat>
            <c:strRef>
              <c:f>Sheet1!$A$2:$A$7</c:f>
              <c:strCache>
                <c:ptCount val="6"/>
                <c:pt idx="0">
                  <c:v>haplotype 2</c:v>
                </c:pt>
                <c:pt idx="1">
                  <c:v>haplotype 3</c:v>
                </c:pt>
                <c:pt idx="2">
                  <c:v>haplotype 4</c:v>
                </c:pt>
                <c:pt idx="3">
                  <c:v>haplotype 5</c:v>
                </c:pt>
                <c:pt idx="4">
                  <c:v>haplotype 6</c:v>
                </c:pt>
                <c:pt idx="5">
                  <c:v>haplotype 7 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CFA4-4F1D-934A-51CAD39457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accent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31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4C8-4518-BACC-D010691A5B3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4C8-4518-BACC-D010691A5B3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4C8-4518-BACC-D010691A5B3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4C8-4518-BACC-D010691A5B38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4C8-4518-BACC-D010691A5B3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4C8-4518-BACC-D010691A5B3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4C8-4518-BACC-D010691A5B3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64C8-4518-BACC-D010691A5B38}"/>
              </c:ext>
            </c:extLst>
          </c:dPt>
          <c:dPt>
            <c:idx val="8"/>
            <c:bubble3D val="0"/>
            <c:spPr>
              <a:solidFill>
                <a:srgbClr val="FF7C8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82E-4DE4-A071-38CF553B1F6A}"/>
              </c:ext>
            </c:extLst>
          </c:dPt>
          <c:dPt>
            <c:idx val="9"/>
            <c:bubble3D val="0"/>
            <c:spPr>
              <a:solidFill>
                <a:srgbClr val="F19B61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82E-4DE4-A071-38CF553B1F6A}"/>
              </c:ext>
            </c:extLst>
          </c:dPt>
          <c:cat>
            <c:strRef>
              <c:f>Sheet1!$A$2:$A$11</c:f>
              <c:strCache>
                <c:ptCount val="10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h21</c:v>
                </c:pt>
                <c:pt idx="9">
                  <c:v>h22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64C8-4518-BACC-D010691A5B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/>
            </a:solidFill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25D-49D1-B5AE-C41549BD3661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25D-49D1-B5AE-C41549BD3661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25D-49D1-B5AE-C41549BD3661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25D-49D1-B5AE-C41549BD3661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25D-49D1-B5AE-C41549BD3661}"/>
              </c:ext>
            </c:extLst>
          </c:dPt>
          <c:dPt>
            <c:idx val="5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25D-49D1-B5AE-C41549BD3661}"/>
              </c:ext>
            </c:extLst>
          </c:dPt>
          <c:dPt>
            <c:idx val="6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25D-49D1-B5AE-C41549BD3661}"/>
              </c:ext>
            </c:extLst>
          </c:dPt>
          <c:dPt>
            <c:idx val="7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825D-49D1-B5AE-C41549BD3661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825D-49D1-B5AE-C41549BD36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708-4B0D-8AA9-E6562BD3653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708-4B0D-8AA9-E6562BD3653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708-4B0D-8AA9-E6562BD3653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708-4B0D-8AA9-E6562BD3653B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708-4B0D-8AA9-E6562BD3653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708-4B0D-8AA9-E6562BD3653B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708-4B0D-8AA9-E6562BD3653B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D708-4B0D-8AA9-E6562BD3653B}"/>
              </c:ext>
            </c:extLst>
          </c:dPt>
          <c:dPt>
            <c:idx val="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5BA2-49B6-B460-45A2B652C467}"/>
              </c:ext>
            </c:extLst>
          </c:dPt>
          <c:dPt>
            <c:idx val="9"/>
            <c:bubble3D val="0"/>
            <c:spPr>
              <a:solidFill>
                <a:srgbClr val="3C1A5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5BA2-49B6-B460-45A2B652C467}"/>
              </c:ext>
            </c:extLst>
          </c:dPt>
          <c:cat>
            <c:strRef>
              <c:f>Sheet1!$A$2:$A$11</c:f>
              <c:strCache>
                <c:ptCount val="10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h23</c:v>
                </c:pt>
                <c:pt idx="9">
                  <c:v>h27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D708-4B0D-8AA9-E6562BD365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  <a:effectLst>
              <a:outerShdw blurRad="50800" dist="50800" dir="5400000" algn="ctr" rotWithShape="0">
                <a:schemeClr val="bg1"/>
              </a:outerShdw>
            </a:effectLst>
          </c:spPr>
          <c:dPt>
            <c:idx val="0"/>
            <c:bubble3D val="0"/>
            <c:spPr>
              <a:solidFill>
                <a:schemeClr val="tx2">
                  <a:lumMod val="50000"/>
                </a:schemeClr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177-4679-97E2-FBC894ABC45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3177-4679-97E2-FBC894ABC45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3177-4679-97E2-FBC894ABC451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3177-4679-97E2-FBC894ABC451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3177-4679-97E2-FBC894ABC45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3177-4679-97E2-FBC894ABC45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3177-4679-97E2-FBC894ABC451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3177-4679-97E2-FBC894ABC451}"/>
              </c:ext>
            </c:extLst>
          </c:dPt>
          <c:dPt>
            <c:idx val="8"/>
            <c:bubble3D val="0"/>
            <c:spPr>
              <a:solidFill>
                <a:srgbClr val="33CCFF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EA79-47EB-BE7F-2AC35AC2544E}"/>
              </c:ext>
            </c:extLst>
          </c:dPt>
          <c:cat>
            <c:strRef>
              <c:f>Sheet1!$A$2:$A$10</c:f>
              <c:strCache>
                <c:ptCount val="9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h18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4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3177-4679-97E2-FBC894ABC4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3175">
              <a:noFill/>
            </a:ln>
          </c:spPr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203-4136-ABC2-2B5D95A8C539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203-4136-ABC2-2B5D95A8C539}"/>
              </c:ext>
            </c:extLst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203-4136-ABC2-2B5D95A8C539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203-4136-ABC2-2B5D95A8C539}"/>
              </c:ext>
            </c:extLst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203-4136-ABC2-2B5D95A8C539}"/>
              </c:ext>
            </c:extLst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A203-4136-ABC2-2B5D95A8C539}"/>
              </c:ext>
            </c:extLst>
          </c:dPt>
          <c:dPt>
            <c:idx val="6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A203-4136-ABC2-2B5D95A8C539}"/>
              </c:ext>
            </c:extLst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A203-4136-ABC2-2B5D95A8C539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A203-4136-ABC2-2B5D95A8C5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3175"/>
          </c:spPr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CEB-41F5-9E71-5875A80E65E5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CEB-41F5-9E71-5875A80E65E5}"/>
              </c:ext>
            </c:extLst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CEB-41F5-9E71-5875A80E65E5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CEB-41F5-9E71-5875A80E65E5}"/>
              </c:ext>
            </c:extLst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CEB-41F5-9E71-5875A80E65E5}"/>
              </c:ext>
            </c:extLst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CEB-41F5-9E71-5875A80E65E5}"/>
              </c:ext>
            </c:extLst>
          </c:dPt>
          <c:dPt>
            <c:idx val="6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FCEB-41F5-9E71-5875A80E65E5}"/>
              </c:ext>
            </c:extLst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FCEB-41F5-9E71-5875A80E65E5}"/>
              </c:ext>
            </c:extLst>
          </c:dPt>
          <c:dPt>
            <c:idx val="8"/>
            <c:bubble3D val="0"/>
            <c:spPr>
              <a:solidFill>
                <a:srgbClr val="99FFCC"/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8BAF-4D90-948B-D0208C0E5FC6}"/>
              </c:ext>
            </c:extLst>
          </c:dPt>
          <c:dPt>
            <c:idx val="9"/>
            <c:bubble3D val="0"/>
            <c:spPr>
              <a:solidFill>
                <a:srgbClr val="A50021"/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8BAF-4D90-948B-D0208C0E5FC6}"/>
              </c:ext>
            </c:extLst>
          </c:dPt>
          <c:dPt>
            <c:idx val="10"/>
            <c:bubble3D val="0"/>
            <c:spPr>
              <a:solidFill>
                <a:schemeClr val="bg2">
                  <a:lumMod val="25000"/>
                </a:schemeClr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8BAF-4D90-948B-D0208C0E5FC6}"/>
              </c:ext>
            </c:extLst>
          </c:dPt>
          <c:dPt>
            <c:idx val="11"/>
            <c:bubble3D val="0"/>
            <c:spPr>
              <a:solidFill>
                <a:schemeClr val="bg2"/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8BAF-4D90-948B-D0208C0E5FC6}"/>
              </c:ext>
            </c:extLst>
          </c:dPt>
          <c:cat>
            <c:strRef>
              <c:f>Sheet1!$A$2:$A$13</c:f>
              <c:strCache>
                <c:ptCount val="12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h24</c:v>
                </c:pt>
                <c:pt idx="9">
                  <c:v>h25</c:v>
                </c:pt>
                <c:pt idx="10">
                  <c:v>h26</c:v>
                </c:pt>
                <c:pt idx="11">
                  <c:v>h10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  <c:pt idx="10">
                  <c:v>3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CEB-41F5-9E71-5875A80E65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1"/>
            </a:solidFill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tx1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E1-4AE8-95CA-F30E685ABCBA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E1-4AE8-95CA-F30E685ABCBA}"/>
              </c:ext>
            </c:extLst>
          </c:dPt>
          <c:dPt>
            <c:idx val="2"/>
            <c:bubble3D val="0"/>
            <c:spPr>
              <a:solidFill>
                <a:schemeClr val="tx1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AE1-4AE8-95CA-F30E685ABCBA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AE1-4AE8-95CA-F30E685ABCBA}"/>
              </c:ext>
            </c:extLst>
          </c:dPt>
          <c:dPt>
            <c:idx val="4"/>
            <c:bubble3D val="0"/>
            <c:spPr>
              <a:solidFill>
                <a:schemeClr val="tx1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AE1-4AE8-95CA-F30E685ABCBA}"/>
              </c:ext>
            </c:extLst>
          </c:dPt>
          <c:dPt>
            <c:idx val="5"/>
            <c:bubble3D val="0"/>
            <c:spPr>
              <a:solidFill>
                <a:schemeClr val="tx1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AE1-4AE8-95CA-F30E685ABCBA}"/>
              </c:ext>
            </c:extLst>
          </c:dPt>
          <c:dPt>
            <c:idx val="6"/>
            <c:bubble3D val="0"/>
            <c:spPr>
              <a:solidFill>
                <a:schemeClr val="tx1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AE1-4AE8-95CA-F30E685ABCBA}"/>
              </c:ext>
            </c:extLst>
          </c:dPt>
          <c:dPt>
            <c:idx val="7"/>
            <c:bubble3D val="0"/>
            <c:spPr>
              <a:solidFill>
                <a:srgbClr val="FF3399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AE1-4AE8-95CA-F30E685ABCBA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AE1-4AE8-95CA-F30E685ABC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/>
            </a:solidFill>
            <a:ln w="3175">
              <a:solidFill>
                <a:schemeClr val="bg1"/>
              </a:solidFill>
            </a:ln>
            <a:effectLst>
              <a:outerShdw blurRad="50800" dist="50800" dir="5400000" algn="ctr" rotWithShape="0">
                <a:schemeClr val="bg1"/>
              </a:outerShdw>
            </a:effectLst>
          </c:spPr>
          <c:dPt>
            <c:idx val="0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70C-446C-9B9C-3E4D8F85AA54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70C-446C-9B9C-3E4D8F85AA54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70C-446C-9B9C-3E4D8F85AA54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A70C-446C-9B9C-3E4D8F85AA54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A70C-446C-9B9C-3E4D8F85AA54}"/>
              </c:ext>
            </c:extLst>
          </c:dPt>
          <c:dPt>
            <c:idx val="5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A70C-446C-9B9C-3E4D8F85AA54}"/>
              </c:ext>
            </c:extLst>
          </c:dPt>
          <c:dPt>
            <c:idx val="6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A70C-446C-9B9C-3E4D8F85AA54}"/>
              </c:ext>
            </c:extLst>
          </c:dPt>
          <c:dPt>
            <c:idx val="7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A70C-446C-9B9C-3E4D8F85AA54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A70C-446C-9B9C-3E4D8F85AA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3175">
              <a:noFill/>
            </a:ln>
          </c:spPr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C5-481D-B0CB-F7DA8FA8ABDC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C5-481D-B0CB-F7DA8FA8ABDC}"/>
              </c:ext>
            </c:extLst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C5-481D-B0CB-F7DA8FA8ABDC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C5-481D-B0CB-F7DA8FA8ABDC}"/>
              </c:ext>
            </c:extLst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EC5-481D-B0CB-F7DA8FA8ABDC}"/>
              </c:ext>
            </c:extLst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EC5-481D-B0CB-F7DA8FA8ABDC}"/>
              </c:ext>
            </c:extLst>
          </c:dPt>
          <c:dPt>
            <c:idx val="6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2EC5-481D-B0CB-F7DA8FA8ABDC}"/>
              </c:ext>
            </c:extLst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2EC5-481D-B0CB-F7DA8FA8ABDC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2EC5-481D-B0CB-F7DA8FA8AB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noFill/>
            </a:ln>
          </c:spPr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B51-4657-87E3-811255FC34B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B51-4657-87E3-811255FC34B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B51-4657-87E3-811255FC34B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B51-4657-87E3-811255FC34BF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B51-4657-87E3-811255FC34B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B51-4657-87E3-811255FC34B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5B51-4657-87E3-811255FC34B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5B51-4657-87E3-811255FC34BF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B51-4657-87E3-811255FC34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  <a:effectLst>
              <a:outerShdw blurRad="50800" dist="50800" dir="5400000" algn="ctr" rotWithShape="0">
                <a:schemeClr val="bg1"/>
              </a:outerShdw>
            </a:effectLst>
          </c:spPr>
          <c:dPt>
            <c:idx val="0"/>
            <c:bubble3D val="0"/>
            <c:spPr>
              <a:solidFill>
                <a:schemeClr val="tx2">
                  <a:lumMod val="50000"/>
                </a:schemeClr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DDF-4FF9-B478-FDAF1AA3EB24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DDF-4FF9-B478-FDAF1AA3EB24}"/>
              </c:ext>
            </c:extLst>
          </c:dPt>
          <c:dPt>
            <c:idx val="2"/>
            <c:bubble3D val="0"/>
            <c:spPr>
              <a:solidFill>
                <a:srgbClr val="00FF00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DDF-4FF9-B478-FDAF1AA3EB24}"/>
              </c:ext>
            </c:extLst>
          </c:dPt>
          <c:dPt>
            <c:idx val="3"/>
            <c:bubble3D val="0"/>
            <c:spPr>
              <a:solidFill>
                <a:schemeClr val="bg2">
                  <a:lumMod val="25000"/>
                </a:schemeClr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CDDF-4FF9-B478-FDAF1AA3EB24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CDDF-4FF9-B478-FDAF1AA3EB24}"/>
              </c:ext>
            </c:extLst>
          </c:dPt>
          <c:dPt>
            <c:idx val="5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CDDF-4FF9-B478-FDAF1AA3EB24}"/>
              </c:ext>
            </c:extLst>
          </c:dPt>
          <c:dPt>
            <c:idx val="6"/>
            <c:bubble3D val="0"/>
            <c:spPr>
              <a:solidFill>
                <a:srgbClr val="A9D18E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CDDF-4FF9-B478-FDAF1AA3EB24}"/>
              </c:ext>
            </c:extLst>
          </c:dPt>
          <c:dPt>
            <c:idx val="7"/>
            <c:bubble3D val="0"/>
            <c:spPr>
              <a:solidFill>
                <a:schemeClr val="bg1">
                  <a:lumMod val="95000"/>
                </a:schemeClr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CDDF-4FF9-B478-FDAF1AA3EB24}"/>
              </c:ext>
            </c:extLst>
          </c:dPt>
          <c:dPt>
            <c:idx val="8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0F89-431C-A85F-012B1EDB3EF9}"/>
              </c:ext>
            </c:extLst>
          </c:dPt>
          <c:dPt>
            <c:idx val="9"/>
            <c:bubble3D val="0"/>
            <c:spPr>
              <a:solidFill>
                <a:srgbClr val="996633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0F89-431C-A85F-012B1EDB3EF9}"/>
              </c:ext>
            </c:extLst>
          </c:dPt>
          <c:cat>
            <c:strRef>
              <c:f>Sheet1!$A$2:$A$11</c:f>
              <c:strCache>
                <c:ptCount val="10"/>
                <c:pt idx="0">
                  <c:v>H1</c:v>
                </c:pt>
                <c:pt idx="1">
                  <c:v>H4</c:v>
                </c:pt>
                <c:pt idx="2">
                  <c:v>H9</c:v>
                </c:pt>
                <c:pt idx="3">
                  <c:v>H12</c:v>
                </c:pt>
                <c:pt idx="4">
                  <c:v>H14</c:v>
                </c:pt>
                <c:pt idx="5">
                  <c:v>H15</c:v>
                </c:pt>
                <c:pt idx="6">
                  <c:v>H16</c:v>
                </c:pt>
                <c:pt idx="7">
                  <c:v>H10</c:v>
                </c:pt>
                <c:pt idx="8">
                  <c:v>H11</c:v>
                </c:pt>
                <c:pt idx="9">
                  <c:v>H19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14</c:v>
                </c:pt>
                <c:pt idx="1">
                  <c:v>27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CDDF-4FF9-B478-FDAF1AA3EB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outerShdw blurRad="50800" dist="50800" dir="5400000" algn="ctr" rotWithShape="0">
        <a:srgbClr val="FFFFFF"/>
      </a:outerShdw>
    </a:effectLst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3175">
              <a:noFill/>
            </a:ln>
          </c:spPr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64E-44D0-BD7F-154E8E77657F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64E-44D0-BD7F-154E8E77657F}"/>
              </c:ext>
            </c:extLst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64E-44D0-BD7F-154E8E77657F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64E-44D0-BD7F-154E8E77657F}"/>
              </c:ext>
            </c:extLst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64E-44D0-BD7F-154E8E77657F}"/>
              </c:ext>
            </c:extLst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64E-44D0-BD7F-154E8E77657F}"/>
              </c:ext>
            </c:extLst>
          </c:dPt>
          <c:dPt>
            <c:idx val="6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64E-44D0-BD7F-154E8E77657F}"/>
              </c:ext>
            </c:extLst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64E-44D0-BD7F-154E8E77657F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64E-44D0-BD7F-154E8E7765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/>
            </a:solidFill>
            <a:ln w="3175">
              <a:noFill/>
            </a:ln>
          </c:spPr>
          <c:dPt>
            <c:idx val="0"/>
            <c:bubble3D val="0"/>
            <c:spPr>
              <a:solidFill>
                <a:schemeClr val="tx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4FF-4BB3-9E9B-FAFBB5082695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4FF-4BB3-9E9B-FAFBB5082695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4FF-4BB3-9E9B-FAFBB5082695}"/>
              </c:ext>
            </c:extLst>
          </c:dPt>
          <c:dPt>
            <c:idx val="3"/>
            <c:bubble3D val="0"/>
            <c:spPr>
              <a:solidFill>
                <a:schemeClr val="tx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4FF-4BB3-9E9B-FAFBB5082695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4FF-4BB3-9E9B-FAFBB5082695}"/>
              </c:ext>
            </c:extLst>
          </c:dPt>
          <c:dPt>
            <c:idx val="5"/>
            <c:bubble3D val="0"/>
            <c:spPr>
              <a:solidFill>
                <a:schemeClr val="tx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4FF-4BB3-9E9B-FAFBB5082695}"/>
              </c:ext>
            </c:extLst>
          </c:dPt>
          <c:dPt>
            <c:idx val="6"/>
            <c:bubble3D val="0"/>
            <c:spPr>
              <a:solidFill>
                <a:schemeClr val="tx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D4FF-4BB3-9E9B-FAFBB5082695}"/>
              </c:ext>
            </c:extLst>
          </c:dPt>
          <c:dPt>
            <c:idx val="7"/>
            <c:bubble3D val="0"/>
            <c:spPr>
              <a:solidFill>
                <a:schemeClr val="tx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D4FF-4BB3-9E9B-FAFBB5082695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D4FF-4BB3-9E9B-FAFBB50826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BF2-4687-BC48-188B38A0061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BF2-4687-BC48-188B38A00611}"/>
              </c:ext>
            </c:extLst>
          </c:dPt>
          <c:dPt>
            <c:idx val="2"/>
            <c:bubble3D val="0"/>
            <c:spPr>
              <a:solidFill>
                <a:srgbClr val="9933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BF2-4687-BC48-188B38A0061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BF2-4687-BC48-188B38A00611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BF2-4687-BC48-188B38A0061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BF2-4687-BC48-188B38A0061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ABF2-4687-BC48-188B38A00611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BF2-4687-BC48-188B38A00611}"/>
              </c:ext>
            </c:extLst>
          </c:dPt>
          <c:dPt>
            <c:idx val="8"/>
            <c:bubble3D val="0"/>
            <c:spPr>
              <a:solidFill>
                <a:schemeClr val="bg2">
                  <a:lumMod val="5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F54-443B-8CCB-EE8ACFA87980}"/>
              </c:ext>
            </c:extLst>
          </c:dPt>
          <c:dPt>
            <c:idx val="9"/>
            <c:bubble3D val="0"/>
            <c:spPr>
              <a:solidFill>
                <a:srgbClr val="FFC000"/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4F54-443B-8CCB-EE8ACFA87980}"/>
              </c:ext>
            </c:extLst>
          </c:dPt>
          <c:cat>
            <c:strRef>
              <c:f>Sheet1!$A$2:$A$11</c:f>
              <c:strCache>
                <c:ptCount val="10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h13</c:v>
                </c:pt>
                <c:pt idx="9">
                  <c:v>h30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ABF2-4687-BC48-188B38A006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980-4046-8DAD-F60318E379C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980-4046-8DAD-F60318E379C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980-4046-8DAD-F60318E379C3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980-4046-8DAD-F60318E379C3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980-4046-8DAD-F60318E379C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980-4046-8DAD-F60318E379C3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980-4046-8DAD-F60318E379C3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980-4046-8DAD-F60318E379C3}"/>
              </c:ext>
            </c:extLst>
          </c:dPt>
          <c:dPt>
            <c:idx val="8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0E9B-4E11-B609-06BCCBD6FA8F}"/>
              </c:ext>
            </c:extLst>
          </c:dPt>
          <c:cat>
            <c:strRef>
              <c:f>Sheet1!$A$2:$A$10</c:f>
              <c:strCache>
                <c:ptCount val="9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h31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4980-4046-8DAD-F60318E379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CC99"/>
            </a:solidFill>
            <a:ln w="3175">
              <a:noFill/>
            </a:ln>
          </c:spPr>
          <c:dPt>
            <c:idx val="0"/>
            <c:bubble3D val="0"/>
            <c:spPr>
              <a:solidFill>
                <a:srgbClr val="FFCC99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BAE-4413-B808-BB95E4DFCA82}"/>
              </c:ext>
            </c:extLst>
          </c:dPt>
          <c:dPt>
            <c:idx val="1"/>
            <c:bubble3D val="0"/>
            <c:spPr>
              <a:solidFill>
                <a:srgbClr val="FFCC99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BAE-4413-B808-BB95E4DFCA82}"/>
              </c:ext>
            </c:extLst>
          </c:dPt>
          <c:dPt>
            <c:idx val="2"/>
            <c:bubble3D val="0"/>
            <c:spPr>
              <a:solidFill>
                <a:srgbClr val="FFCC99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BAE-4413-B808-BB95E4DFCA82}"/>
              </c:ext>
            </c:extLst>
          </c:dPt>
          <c:dPt>
            <c:idx val="3"/>
            <c:bubble3D val="0"/>
            <c:spPr>
              <a:solidFill>
                <a:srgbClr val="FFCC99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BAE-4413-B808-BB95E4DFCA82}"/>
              </c:ext>
            </c:extLst>
          </c:dPt>
          <c:dPt>
            <c:idx val="4"/>
            <c:bubble3D val="0"/>
            <c:spPr>
              <a:solidFill>
                <a:srgbClr val="FFCC99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BAE-4413-B808-BB95E4DFCA82}"/>
              </c:ext>
            </c:extLst>
          </c:dPt>
          <c:dPt>
            <c:idx val="5"/>
            <c:bubble3D val="0"/>
            <c:spPr>
              <a:solidFill>
                <a:srgbClr val="FFCC99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BAE-4413-B808-BB95E4DFCA82}"/>
              </c:ext>
            </c:extLst>
          </c:dPt>
          <c:dPt>
            <c:idx val="6"/>
            <c:bubble3D val="0"/>
            <c:spPr>
              <a:solidFill>
                <a:srgbClr val="FFCC99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2BAE-4413-B808-BB95E4DFCA82}"/>
              </c:ext>
            </c:extLst>
          </c:dPt>
          <c:dPt>
            <c:idx val="7"/>
            <c:bubble3D val="0"/>
            <c:spPr>
              <a:solidFill>
                <a:srgbClr val="FFCC99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2BAE-4413-B808-BB95E4DFCA82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2BAE-4413-B808-BB95E4DFCA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16C-42AD-A028-ECE5D2F42076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16C-42AD-A028-ECE5D2F42076}"/>
              </c:ext>
            </c:extLst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16C-42AD-A028-ECE5D2F42076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16C-42AD-A028-ECE5D2F42076}"/>
              </c:ext>
            </c:extLst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16C-42AD-A028-ECE5D2F42076}"/>
              </c:ext>
            </c:extLst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16C-42AD-A028-ECE5D2F42076}"/>
              </c:ext>
            </c:extLst>
          </c:dPt>
          <c:dPt>
            <c:idx val="6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16C-42AD-A028-ECE5D2F42076}"/>
              </c:ext>
            </c:extLst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616C-42AD-A028-ECE5D2F42076}"/>
              </c:ext>
            </c:extLst>
          </c:dPt>
          <c:dPt>
            <c:idx val="8"/>
            <c:bubble3D val="0"/>
            <c:spPr>
              <a:solidFill>
                <a:schemeClr val="accent1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9F5-45D0-BCE5-BDD92EEE7358}"/>
              </c:ext>
            </c:extLst>
          </c:dPt>
          <c:cat>
            <c:strRef>
              <c:f>Sheet1!$A$2:$A$10</c:f>
              <c:strCache>
                <c:ptCount val="9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h33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616C-42AD-A028-ECE5D2F420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accent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31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E9B-402A-8FB2-5BC087B891F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E9B-402A-8FB2-5BC087B891F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E9B-402A-8FB2-5BC087B891F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E9B-402A-8FB2-5BC087B891FF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E9B-402A-8FB2-5BC087B891F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E9B-402A-8FB2-5BC087B891F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E9B-402A-8FB2-5BC087B891F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EE9B-402A-8FB2-5BC087B891FF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EE9B-402A-8FB2-5BC087B891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699-4B1D-92F6-38D1DD87F9D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699-4B1D-92F6-38D1DD87F9D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699-4B1D-92F6-38D1DD87F9D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699-4B1D-92F6-38D1DD87F9DE}"/>
              </c:ext>
            </c:extLst>
          </c:dPt>
          <c:dPt>
            <c:idx val="4"/>
            <c:bubble3D val="0"/>
            <c:spPr>
              <a:solidFill>
                <a:schemeClr val="bg2">
                  <a:lumMod val="2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699-4B1D-92F6-38D1DD87F9D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699-4B1D-92F6-38D1DD87F9D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699-4B1D-92F6-38D1DD87F9D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699-4B1D-92F6-38D1DD87F9DE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B699-4B1D-92F6-38D1DD87F9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DAB-444B-93D9-53A24AC9799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DAB-444B-93D9-53A24AC9799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DAB-444B-93D9-53A24AC9799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DAB-444B-93D9-53A24AC97991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DAB-444B-93D9-53A24AC9799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DAB-444B-93D9-53A24AC9799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DAB-444B-93D9-53A24AC97991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DAB-444B-93D9-53A24AC97991}"/>
              </c:ext>
            </c:extLst>
          </c:dPt>
          <c:dPt>
            <c:idx val="8"/>
            <c:bubble3D val="0"/>
            <c:spPr>
              <a:solidFill>
                <a:srgbClr val="FF7C8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7B26-44A1-B6BA-A3E234BA2672}"/>
              </c:ext>
            </c:extLst>
          </c:dPt>
          <c:dPt>
            <c:idx val="9"/>
            <c:bubble3D val="0"/>
            <c:spPr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7B26-44A1-B6BA-A3E234BA2672}"/>
              </c:ext>
            </c:extLst>
          </c:dPt>
          <c:dPt>
            <c:idx val="10"/>
            <c:bubble3D val="0"/>
            <c:spPr>
              <a:solidFill>
                <a:schemeClr val="bg2">
                  <a:lumMod val="2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7B26-44A1-B6BA-A3E234BA2672}"/>
              </c:ext>
            </c:extLst>
          </c:dPt>
          <c:cat>
            <c:strRef>
              <c:f>Sheet1!$A$2:$A$12</c:f>
              <c:strCache>
                <c:ptCount val="11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h34</c:v>
                </c:pt>
                <c:pt idx="9">
                  <c:v>h35</c:v>
                </c:pt>
                <c:pt idx="10">
                  <c:v>h26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4DAB-444B-93D9-53A24AC979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6699FF"/>
            </a:solidFill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6699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A99-44BB-B271-1A366D1B75DA}"/>
              </c:ext>
            </c:extLst>
          </c:dPt>
          <c:dPt>
            <c:idx val="1"/>
            <c:bubble3D val="0"/>
            <c:spPr>
              <a:solidFill>
                <a:srgbClr val="6699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A99-44BB-B271-1A366D1B75DA}"/>
              </c:ext>
            </c:extLst>
          </c:dPt>
          <c:dPt>
            <c:idx val="2"/>
            <c:bubble3D val="0"/>
            <c:spPr>
              <a:solidFill>
                <a:srgbClr val="6699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A99-44BB-B271-1A366D1B75DA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A99-44BB-B271-1A366D1B75DA}"/>
              </c:ext>
            </c:extLst>
          </c:dPt>
          <c:dPt>
            <c:idx val="4"/>
            <c:bubble3D val="0"/>
            <c:spPr>
              <a:solidFill>
                <a:srgbClr val="6699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A99-44BB-B271-1A366D1B75DA}"/>
              </c:ext>
            </c:extLst>
          </c:dPt>
          <c:dPt>
            <c:idx val="5"/>
            <c:bubble3D val="0"/>
            <c:spPr>
              <a:solidFill>
                <a:srgbClr val="6699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A99-44BB-B271-1A366D1B75DA}"/>
              </c:ext>
            </c:extLst>
          </c:dPt>
          <c:dPt>
            <c:idx val="6"/>
            <c:bubble3D val="0"/>
            <c:spPr>
              <a:solidFill>
                <a:srgbClr val="6699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A99-44BB-B271-1A366D1B75DA}"/>
              </c:ext>
            </c:extLst>
          </c:dPt>
          <c:dPt>
            <c:idx val="7"/>
            <c:bubble3D val="0"/>
            <c:spPr>
              <a:solidFill>
                <a:srgbClr val="6699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DA99-44BB-B271-1A366D1B75DA}"/>
              </c:ext>
            </c:extLst>
          </c:dPt>
          <c:dPt>
            <c:idx val="8"/>
            <c:bubble3D val="0"/>
            <c:spPr>
              <a:solidFill>
                <a:srgbClr val="6699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CDE-4564-95DE-1FE39E86F600}"/>
              </c:ext>
            </c:extLst>
          </c:dPt>
          <c:cat>
            <c:strRef>
              <c:f>Sheet1!$A$2:$A$10</c:f>
              <c:strCache>
                <c:ptCount val="9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h36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DA99-44BB-B271-1A366D1B75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/>
            </a:solidFill>
            <a:ln w="3175">
              <a:noFill/>
            </a:ln>
          </c:spPr>
          <c:dPt>
            <c:idx val="0"/>
            <c:bubble3D val="0"/>
            <c:spPr>
              <a:solidFill>
                <a:schemeClr val="tx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8E8-44E2-A79F-E3714BB359BD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8E8-44E2-A79F-E3714BB359BD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8E8-44E2-A79F-E3714BB359BD}"/>
              </c:ext>
            </c:extLst>
          </c:dPt>
          <c:dPt>
            <c:idx val="3"/>
            <c:bubble3D val="0"/>
            <c:spPr>
              <a:solidFill>
                <a:schemeClr val="tx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8E8-44E2-A79F-E3714BB359BD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C8E8-44E2-A79F-E3714BB359BD}"/>
              </c:ext>
            </c:extLst>
          </c:dPt>
          <c:dPt>
            <c:idx val="5"/>
            <c:bubble3D val="0"/>
            <c:spPr>
              <a:solidFill>
                <a:schemeClr val="tx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C8E8-44E2-A79F-E3714BB359BD}"/>
              </c:ext>
            </c:extLst>
          </c:dPt>
          <c:dPt>
            <c:idx val="6"/>
            <c:bubble3D val="0"/>
            <c:spPr>
              <a:solidFill>
                <a:schemeClr val="tx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C8E8-44E2-A79F-E3714BB359BD}"/>
              </c:ext>
            </c:extLst>
          </c:dPt>
          <c:dPt>
            <c:idx val="7"/>
            <c:bubble3D val="0"/>
            <c:spPr>
              <a:solidFill>
                <a:schemeClr val="tx2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C8E8-44E2-A79F-E3714BB359BD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C8E8-44E2-A79F-E3714BB359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9933FF"/>
            </a:solidFill>
            <a:ln w="3175">
              <a:noFill/>
            </a:ln>
          </c:spPr>
          <c:dPt>
            <c:idx val="0"/>
            <c:bubble3D val="0"/>
            <c:spPr>
              <a:solidFill>
                <a:srgbClr val="9933FF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33A-40DD-8C34-D52FC836C896}"/>
              </c:ext>
            </c:extLst>
          </c:dPt>
          <c:dPt>
            <c:idx val="1"/>
            <c:bubble3D val="0"/>
            <c:spPr>
              <a:solidFill>
                <a:srgbClr val="9933FF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33A-40DD-8C34-D52FC836C896}"/>
              </c:ext>
            </c:extLst>
          </c:dPt>
          <c:dPt>
            <c:idx val="2"/>
            <c:bubble3D val="0"/>
            <c:spPr>
              <a:solidFill>
                <a:srgbClr val="9933FF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33A-40DD-8C34-D52FC836C896}"/>
              </c:ext>
            </c:extLst>
          </c:dPt>
          <c:dPt>
            <c:idx val="3"/>
            <c:bubble3D val="0"/>
            <c:spPr>
              <a:solidFill>
                <a:srgbClr val="9933FF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33A-40DD-8C34-D52FC836C896}"/>
              </c:ext>
            </c:extLst>
          </c:dPt>
          <c:dPt>
            <c:idx val="4"/>
            <c:bubble3D val="0"/>
            <c:spPr>
              <a:solidFill>
                <a:srgbClr val="9933FF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33A-40DD-8C34-D52FC836C896}"/>
              </c:ext>
            </c:extLst>
          </c:dPt>
          <c:dPt>
            <c:idx val="5"/>
            <c:bubble3D val="0"/>
            <c:spPr>
              <a:solidFill>
                <a:srgbClr val="9933FF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33A-40DD-8C34-D52FC836C896}"/>
              </c:ext>
            </c:extLst>
          </c:dPt>
          <c:dPt>
            <c:idx val="6"/>
            <c:bubble3D val="0"/>
            <c:spPr>
              <a:solidFill>
                <a:srgbClr val="9933FF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333A-40DD-8C34-D52FC836C896}"/>
              </c:ext>
            </c:extLst>
          </c:dPt>
          <c:dPt>
            <c:idx val="7"/>
            <c:bubble3D val="0"/>
            <c:spPr>
              <a:solidFill>
                <a:srgbClr val="9933FF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333A-40DD-8C34-D52FC836C896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333A-40DD-8C34-D52FC836C8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9E3-424C-8526-B5FDBAE2F85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9E3-424C-8526-B5FDBAE2F85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9E3-424C-8526-B5FDBAE2F858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9E3-424C-8526-B5FDBAE2F858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9E3-424C-8526-B5FDBAE2F85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9E3-424C-8526-B5FDBAE2F85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9E3-424C-8526-B5FDBAE2F85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09E3-424C-8526-B5FDBAE2F858}"/>
              </c:ext>
            </c:extLst>
          </c:dPt>
          <c:dPt>
            <c:idx val="8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ECE8-4C74-A201-89A35822FDCE}"/>
              </c:ext>
            </c:extLst>
          </c:dPt>
          <c:dPt>
            <c:idx val="9"/>
            <c:bubble3D val="0"/>
            <c:spPr>
              <a:solidFill>
                <a:schemeClr val="accent1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ECE8-4C74-A201-89A35822FDCE}"/>
              </c:ext>
            </c:extLst>
          </c:dPt>
          <c:dPt>
            <c:idx val="10"/>
            <c:bubble3D val="0"/>
            <c:spPr>
              <a:solidFill>
                <a:srgbClr val="33CC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ECE8-4C74-A201-89A35822FDCE}"/>
              </c:ext>
            </c:extLst>
          </c:dPt>
          <c:dPt>
            <c:idx val="11"/>
            <c:bubble3D val="0"/>
            <c:spPr>
              <a:solidFill>
                <a:srgbClr val="0066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ECE8-4C74-A201-89A35822FDCE}"/>
              </c:ext>
            </c:extLst>
          </c:dPt>
          <c:dPt>
            <c:idx val="12"/>
            <c:bubble3D val="0"/>
            <c:spPr>
              <a:solidFill>
                <a:schemeClr val="bg2">
                  <a:lumMod val="5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ECE8-4C74-A201-89A35822FDCE}"/>
              </c:ext>
            </c:extLst>
          </c:dPt>
          <c:cat>
            <c:strRef>
              <c:f>Sheet1!$A$2:$A$14</c:f>
              <c:strCache>
                <c:ptCount val="13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h12</c:v>
                </c:pt>
                <c:pt idx="9">
                  <c:v>h33</c:v>
                </c:pt>
                <c:pt idx="10">
                  <c:v>h40</c:v>
                </c:pt>
                <c:pt idx="11">
                  <c:v>h41</c:v>
                </c:pt>
                <c:pt idx="12">
                  <c:v>h42</c:v>
                </c:pt>
              </c:strCache>
            </c:str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9E3-424C-8526-B5FDBAE2F8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99CC00"/>
            </a:solidFill>
            <a:ln w="3175">
              <a:noFill/>
            </a:ln>
          </c:spPr>
          <c:dPt>
            <c:idx val="0"/>
            <c:bubble3D val="0"/>
            <c:spPr>
              <a:solidFill>
                <a:srgbClr val="99CC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F58-4825-B4B6-481A37C6F4EB}"/>
              </c:ext>
            </c:extLst>
          </c:dPt>
          <c:dPt>
            <c:idx val="1"/>
            <c:bubble3D val="0"/>
            <c:spPr>
              <a:solidFill>
                <a:srgbClr val="99CC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F58-4825-B4B6-481A37C6F4EB}"/>
              </c:ext>
            </c:extLst>
          </c:dPt>
          <c:dPt>
            <c:idx val="2"/>
            <c:bubble3D val="0"/>
            <c:spPr>
              <a:solidFill>
                <a:srgbClr val="99CC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F58-4825-B4B6-481A37C6F4EB}"/>
              </c:ext>
            </c:extLst>
          </c:dPt>
          <c:dPt>
            <c:idx val="3"/>
            <c:bubble3D val="0"/>
            <c:spPr>
              <a:solidFill>
                <a:srgbClr val="99CC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F58-4825-B4B6-481A37C6F4EB}"/>
              </c:ext>
            </c:extLst>
          </c:dPt>
          <c:dPt>
            <c:idx val="4"/>
            <c:bubble3D val="0"/>
            <c:spPr>
              <a:solidFill>
                <a:srgbClr val="99CC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F58-4825-B4B6-481A37C6F4EB}"/>
              </c:ext>
            </c:extLst>
          </c:dPt>
          <c:dPt>
            <c:idx val="5"/>
            <c:bubble3D val="0"/>
            <c:spPr>
              <a:solidFill>
                <a:srgbClr val="99CC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6F58-4825-B4B6-481A37C6F4EB}"/>
              </c:ext>
            </c:extLst>
          </c:dPt>
          <c:dPt>
            <c:idx val="6"/>
            <c:bubble3D val="0"/>
            <c:spPr>
              <a:solidFill>
                <a:srgbClr val="99CC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6F58-4825-B4B6-481A37C6F4EB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6F58-4825-B4B6-481A37C6F4EB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6F58-4825-B4B6-481A37C6F4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3175">
              <a:noFill/>
            </a:ln>
          </c:spPr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D99-4836-8482-C88A36E8F785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D99-4836-8482-C88A36E8F785}"/>
              </c:ext>
            </c:extLst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D99-4836-8482-C88A36E8F785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D99-4836-8482-C88A36E8F785}"/>
              </c:ext>
            </c:extLst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D99-4836-8482-C88A36E8F785}"/>
              </c:ext>
            </c:extLst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AD99-4836-8482-C88A36E8F785}"/>
              </c:ext>
            </c:extLst>
          </c:dPt>
          <c:dPt>
            <c:idx val="6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AD99-4836-8482-C88A36E8F785}"/>
              </c:ext>
            </c:extLst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AD99-4836-8482-C88A36E8F785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AD99-4836-8482-C88A36E8F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3175">
              <a:noFill/>
            </a:ln>
          </c:spPr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501-45DD-8045-588B798D4FE7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501-45DD-8045-588B798D4FE7}"/>
              </c:ext>
            </c:extLst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501-45DD-8045-588B798D4FE7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501-45DD-8045-588B798D4FE7}"/>
              </c:ext>
            </c:extLst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501-45DD-8045-588B798D4FE7}"/>
              </c:ext>
            </c:extLst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E501-45DD-8045-588B798D4FE7}"/>
              </c:ext>
            </c:extLst>
          </c:dPt>
          <c:dPt>
            <c:idx val="6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E501-45DD-8045-588B798D4FE7}"/>
              </c:ext>
            </c:extLst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E501-45DD-8045-588B798D4FE7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E501-45DD-8045-588B798D4F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3175">
              <a:noFill/>
            </a:ln>
          </c:spPr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1E1-491B-A650-1FC2F586FD9F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1E1-491B-A650-1FC2F586FD9F}"/>
              </c:ext>
            </c:extLst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1E1-491B-A650-1FC2F586FD9F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1E1-491B-A650-1FC2F586FD9F}"/>
              </c:ext>
            </c:extLst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1E1-491B-A650-1FC2F586FD9F}"/>
              </c:ext>
            </c:extLst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1E1-491B-A650-1FC2F586FD9F}"/>
              </c:ext>
            </c:extLst>
          </c:dPt>
          <c:dPt>
            <c:idx val="6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1E1-491B-A650-1FC2F586FD9F}"/>
              </c:ext>
            </c:extLst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1E1-491B-A650-1FC2F586FD9F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1E1-491B-A650-1FC2F586FD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E9C-4C02-B0F5-702EF374F25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E9C-4C02-B0F5-702EF374F25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E9C-4C02-B0F5-702EF374F258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E9C-4C02-B0F5-702EF374F258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E9C-4C02-B0F5-702EF374F25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E9C-4C02-B0F5-702EF374F25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E9C-4C02-B0F5-702EF374F25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E9C-4C02-B0F5-702EF374F25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89B-4FDD-A6C4-FF7DF59BDB93}"/>
              </c:ext>
            </c:extLst>
          </c:dPt>
          <c:cat>
            <c:strRef>
              <c:f>Sheet1!$A$2:$A$10</c:f>
              <c:strCache>
                <c:ptCount val="9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h31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E9C-4C02-B0F5-702EF374F2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4F5-4CC4-9B76-4C645781DE7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4F5-4CC4-9B76-4C645781DE7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4F5-4CC4-9B76-4C645781DE75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4F5-4CC4-9B76-4C645781DE75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4F5-4CC4-9B76-4C645781DE7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4F5-4CC4-9B76-4C645781DE75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4F5-4CC4-9B76-4C645781DE75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4F5-4CC4-9B76-4C645781DE75}"/>
              </c:ext>
            </c:extLst>
          </c:dPt>
          <c:dPt>
            <c:idx val="8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74F-4625-9B6C-2929A5EE245A}"/>
              </c:ext>
            </c:extLst>
          </c:dPt>
          <c:cat>
            <c:strRef>
              <c:f>Sheet1!$A$2:$A$10</c:f>
              <c:strCache>
                <c:ptCount val="9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h31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44F5-4CC4-9B76-4C645781DE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/>
            </a:solidFill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E1-4AE8-95CA-F30E685ABCBA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E1-4AE8-95CA-F30E685ABCBA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AE1-4AE8-95CA-F30E685ABCBA}"/>
              </c:ext>
            </c:extLst>
          </c:dPt>
          <c:dPt>
            <c:idx val="3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AE1-4AE8-95CA-F30E685ABCBA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AE1-4AE8-95CA-F30E685ABCBA}"/>
              </c:ext>
            </c:extLst>
          </c:dPt>
          <c:dPt>
            <c:idx val="5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AE1-4AE8-95CA-F30E685ABCBA}"/>
              </c:ext>
            </c:extLst>
          </c:dPt>
          <c:dPt>
            <c:idx val="6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AE1-4AE8-95CA-F30E685ABCBA}"/>
              </c:ext>
            </c:extLst>
          </c:dPt>
          <c:dPt>
            <c:idx val="7"/>
            <c:bubble3D val="0"/>
            <c:spPr>
              <a:solidFill>
                <a:srgbClr val="33CC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AE1-4AE8-95CA-F30E685ABCBA}"/>
              </c:ext>
            </c:extLst>
          </c:dPt>
          <c:dPt>
            <c:idx val="8"/>
            <c:bubble3D val="0"/>
            <c:spPr>
              <a:solidFill>
                <a:srgbClr val="33CC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88A8-4DBC-99B2-1B8FB6CC8B18}"/>
              </c:ext>
            </c:extLst>
          </c:dPt>
          <c:dPt>
            <c:idx val="9"/>
            <c:bubble3D val="0"/>
            <c:spPr>
              <a:solidFill>
                <a:schemeClr val="accent4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88A8-4DBC-99B2-1B8FB6CC8B18}"/>
              </c:ext>
            </c:extLst>
          </c:dPt>
          <c:cat>
            <c:strRef>
              <c:f>Sheet1!$A$2:$A$11</c:f>
              <c:strCache>
                <c:ptCount val="10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h51</c:v>
                </c:pt>
                <c:pt idx="9">
                  <c:v>h48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AE1-4AE8-95CA-F30E685ABC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/>
            </a:solidFill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E1-4AE8-95CA-F30E685ABCBA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E1-4AE8-95CA-F30E685ABCBA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AE1-4AE8-95CA-F30E685ABCBA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AE1-4AE8-95CA-F30E685ABCBA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AE1-4AE8-95CA-F30E685ABCBA}"/>
              </c:ext>
            </c:extLst>
          </c:dPt>
          <c:dPt>
            <c:idx val="5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AE1-4AE8-95CA-F30E685ABCBA}"/>
              </c:ext>
            </c:extLst>
          </c:dPt>
          <c:dPt>
            <c:idx val="6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AE1-4AE8-95CA-F30E685ABCBA}"/>
              </c:ext>
            </c:extLst>
          </c:dPt>
          <c:dPt>
            <c:idx val="7"/>
            <c:bubble3D val="0"/>
            <c:spPr>
              <a:solidFill>
                <a:srgbClr val="33CC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AE1-4AE8-95CA-F30E685ABCBA}"/>
              </c:ext>
            </c:extLst>
          </c:dPt>
          <c:dPt>
            <c:idx val="8"/>
            <c:bubble3D val="0"/>
            <c:spPr>
              <a:solidFill>
                <a:srgbClr val="33CC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15D8-4965-ADC6-C42615F030B7}"/>
              </c:ext>
            </c:extLst>
          </c:dPt>
          <c:dPt>
            <c:idx val="9"/>
            <c:bubble3D val="0"/>
            <c:spPr>
              <a:solidFill>
                <a:schemeClr val="accent4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15D8-4965-ADC6-C42615F030B7}"/>
              </c:ext>
            </c:extLst>
          </c:dPt>
          <c:cat>
            <c:strRef>
              <c:f>Sheet1!$A$2:$A$11</c:f>
              <c:strCache>
                <c:ptCount val="10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h51</c:v>
                </c:pt>
                <c:pt idx="9">
                  <c:v>h48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AE1-4AE8-95CA-F30E685ABC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4D4-4AE7-852F-D3A23F83607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4D4-4AE7-852F-D3A23F83607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4D4-4AE7-852F-D3A23F83607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4D4-4AE7-852F-D3A23F836071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4D4-4AE7-852F-D3A23F83607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4D4-4AE7-852F-D3A23F83607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F4D4-4AE7-852F-D3A23F836071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F4D4-4AE7-852F-D3A23F836071}"/>
              </c:ext>
            </c:extLst>
          </c:dPt>
          <c:dPt>
            <c:idx val="8"/>
            <c:bubble3D val="0"/>
            <c:spPr>
              <a:solidFill>
                <a:srgbClr val="CCCC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330C-4145-8E20-66C4DE8F87EC}"/>
              </c:ext>
            </c:extLst>
          </c:dPt>
          <c:cat>
            <c:strRef>
              <c:f>Sheet1!$A$2:$A$10</c:f>
              <c:strCache>
                <c:ptCount val="9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h50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4D4-4AE7-852F-D3A23F8360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/>
          </c:spPr>
          <c:dPt>
            <c:idx val="0"/>
            <c:bubble3D val="0"/>
            <c:spPr>
              <a:solidFill>
                <a:schemeClr val="tx2"/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FA4-4F1D-934A-51CAD394571C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FA4-4F1D-934A-51CAD394571C}"/>
              </c:ext>
            </c:extLst>
          </c:dPt>
          <c:dPt>
            <c:idx val="2"/>
            <c:bubble3D val="0"/>
            <c:spPr>
              <a:solidFill>
                <a:srgbClr val="3399FF"/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FA4-4F1D-934A-51CAD394571C}"/>
              </c:ext>
            </c:extLst>
          </c:dPt>
          <c:dPt>
            <c:idx val="3"/>
            <c:bubble3D val="0"/>
            <c:spPr>
              <a:solidFill>
                <a:srgbClr val="92D050"/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FA4-4F1D-934A-51CAD394571C}"/>
              </c:ext>
            </c:extLst>
          </c:dPt>
          <c:dPt>
            <c:idx val="4"/>
            <c:bubble3D val="0"/>
            <c:spPr>
              <a:solidFill>
                <a:schemeClr val="tx1"/>
              </a:solidFill>
              <a:ln w="31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FA4-4F1D-934A-51CAD394571C}"/>
              </c:ext>
            </c:extLst>
          </c:dPt>
          <c:cat>
            <c:strRef>
              <c:f>Sheet1!$A$2:$A$6</c:f>
              <c:strCache>
                <c:ptCount val="5"/>
                <c:pt idx="0">
                  <c:v>haplotype 1</c:v>
                </c:pt>
                <c:pt idx="1">
                  <c:v>haplotype 4</c:v>
                </c:pt>
                <c:pt idx="2">
                  <c:v>h12</c:v>
                </c:pt>
                <c:pt idx="3">
                  <c:v>h37</c:v>
                </c:pt>
                <c:pt idx="4">
                  <c:v>h38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CFA4-4F1D-934A-51CAD39457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846-4B6F-B554-AF38784F852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846-4B6F-B554-AF38784F852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846-4B6F-B554-AF38784F852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846-4B6F-B554-AF38784F852C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846-4B6F-B554-AF38784F852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846-4B6F-B554-AF38784F852C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2846-4B6F-B554-AF38784F852C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2846-4B6F-B554-AF38784F852C}"/>
              </c:ext>
            </c:extLst>
          </c:dPt>
          <c:dPt>
            <c:idx val="8"/>
            <c:bubble3D val="0"/>
            <c:spPr>
              <a:solidFill>
                <a:srgbClr val="9933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A12-463A-BDF5-66D904A08BDF}"/>
              </c:ext>
            </c:extLst>
          </c:dPt>
          <c:dPt>
            <c:idx val="9"/>
            <c:bubble3D val="0"/>
            <c:spPr>
              <a:solidFill>
                <a:srgbClr val="FFC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6A12-463A-BDF5-66D904A08BDF}"/>
              </c:ext>
            </c:extLst>
          </c:dPt>
          <c:dPt>
            <c:idx val="10"/>
            <c:bubble3D val="0"/>
            <c:spPr>
              <a:solidFill>
                <a:srgbClr val="00FF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6A12-463A-BDF5-66D904A08BDF}"/>
              </c:ext>
            </c:extLst>
          </c:dPt>
          <c:cat>
            <c:strRef>
              <c:f>Sheet1!$A$2:$A$12</c:f>
              <c:strCache>
                <c:ptCount val="11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h13</c:v>
                </c:pt>
                <c:pt idx="9">
                  <c:v>h29</c:v>
                </c:pt>
                <c:pt idx="10">
                  <c:v>h47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9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5</c:v>
                </c:pt>
                <c:pt idx="9">
                  <c:v>2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2846-4B6F-B554-AF38784F85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tx2">
                  <a:lumMod val="50000"/>
                </a:schemeClr>
              </a:solidFill>
              <a:ln w="3175">
                <a:solidFill>
                  <a:schemeClr val="bg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E06-42D1-8F56-8F78F78ACF3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E06-42D1-8F56-8F78F78ACF3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E06-42D1-8F56-8F78F78ACF3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E06-42D1-8F56-8F78F78ACF3D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E06-42D1-8F56-8F78F78ACF3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E06-42D1-8F56-8F78F78ACF3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E06-42D1-8F56-8F78F78ACF3D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E06-42D1-8F56-8F78F78ACF3D}"/>
              </c:ext>
            </c:extLst>
          </c:dPt>
          <c:dPt>
            <c:idx val="8"/>
            <c:bubble3D val="0"/>
            <c:spPr>
              <a:solidFill>
                <a:srgbClr val="3399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3AEA-4FAE-8E2A-61C32D9C8E49}"/>
              </c:ext>
            </c:extLst>
          </c:dPt>
          <c:dPt>
            <c:idx val="9"/>
            <c:bubble3D val="0"/>
            <c:spPr>
              <a:solidFill>
                <a:schemeClr val="accent5">
                  <a:lumMod val="5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3AEA-4FAE-8E2A-61C32D9C8E49}"/>
              </c:ext>
            </c:extLst>
          </c:dPt>
          <c:cat>
            <c:strRef>
              <c:f>Sheet1!$A$2:$A$11</c:f>
              <c:strCache>
                <c:ptCount val="10"/>
                <c:pt idx="0">
                  <c:v>H1</c:v>
                </c:pt>
                <c:pt idx="1">
                  <c:v>H2</c:v>
                </c:pt>
                <c:pt idx="2">
                  <c:v>H3</c:v>
                </c:pt>
                <c:pt idx="3">
                  <c:v>H4</c:v>
                </c:pt>
                <c:pt idx="4">
                  <c:v>H5</c:v>
                </c:pt>
                <c:pt idx="5">
                  <c:v>H6</c:v>
                </c:pt>
                <c:pt idx="6">
                  <c:v>H7</c:v>
                </c:pt>
                <c:pt idx="7">
                  <c:v>H8</c:v>
                </c:pt>
                <c:pt idx="8">
                  <c:v>H52</c:v>
                </c:pt>
                <c:pt idx="9">
                  <c:v>H53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E06-42D1-8F56-8F78F78ACF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75-4343-B958-AACD30A34D9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75-4343-B958-AACD30A34D9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975-4343-B958-AACD30A34D9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975-4343-B958-AACD30A34D93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975-4343-B958-AACD30A34D9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975-4343-B958-AACD30A34D93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975-4343-B958-AACD30A34D93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D975-4343-B958-AACD30A34D93}"/>
              </c:ext>
            </c:extLst>
          </c:dPt>
          <c:dPt>
            <c:idx val="8"/>
            <c:bubble3D val="0"/>
            <c:spPr>
              <a:solidFill>
                <a:srgbClr val="FFCC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8E0F-49DB-9FBB-FA1C9DBA8456}"/>
              </c:ext>
            </c:extLst>
          </c:dPt>
          <c:dPt>
            <c:idx val="9"/>
            <c:bubble3D val="0"/>
            <c:spPr>
              <a:solidFill>
                <a:srgbClr val="33CCFF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8E0F-49DB-9FBB-FA1C9DBA8456}"/>
              </c:ext>
            </c:extLst>
          </c:dPt>
          <c:cat>
            <c:strRef>
              <c:f>Sheet1!$A$2:$A$11</c:f>
              <c:strCache>
                <c:ptCount val="10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h17</c:v>
                </c:pt>
                <c:pt idx="9">
                  <c:v>h18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D975-4343-B958-AACD30A34D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tx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703-4FB1-AE78-CA3FB60B135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703-4FB1-AE78-CA3FB60B135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703-4FB1-AE78-CA3FB60B135C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703-4FB1-AE78-CA3FB60B135C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703-4FB1-AE78-CA3FB60B135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703-4FB1-AE78-CA3FB60B135C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703-4FB1-AE78-CA3FB60B135C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703-4FB1-AE78-CA3FB60B135C}"/>
              </c:ext>
            </c:extLst>
          </c:dPt>
          <c:dPt>
            <c:idx val="8"/>
            <c:bubble3D val="0"/>
            <c:spPr>
              <a:solidFill>
                <a:schemeClr val="accent2">
                  <a:lumMod val="75000"/>
                </a:schemeClr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28A9-401C-9734-75CFD58FBFD1}"/>
              </c:ext>
            </c:extLst>
          </c:dPt>
          <c:dPt>
            <c:idx val="9"/>
            <c:bubble3D val="0"/>
            <c:spPr>
              <a:solidFill>
                <a:srgbClr val="00CC99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28A9-401C-9734-75CFD58FBFD1}"/>
              </c:ext>
            </c:extLst>
          </c:dPt>
          <c:dPt>
            <c:idx val="10"/>
            <c:bubble3D val="0"/>
            <c:spPr>
              <a:solidFill>
                <a:srgbClr val="33CC33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28A9-401C-9734-75CFD58FBFD1}"/>
              </c:ext>
            </c:extLst>
          </c:dPt>
          <c:dPt>
            <c:idx val="11"/>
            <c:bubble3D val="0"/>
            <c:spPr>
              <a:solidFill>
                <a:srgbClr val="CC3399"/>
              </a:solidFill>
              <a:ln w="31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28A9-401C-9734-75CFD58FBFD1}"/>
              </c:ext>
            </c:extLst>
          </c:dPt>
          <c:cat>
            <c:strRef>
              <c:f>Sheet1!$A$2:$A$13</c:f>
              <c:strCache>
                <c:ptCount val="12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  <c:pt idx="8">
                  <c:v>h44</c:v>
                </c:pt>
                <c:pt idx="9">
                  <c:v>h46</c:v>
                </c:pt>
                <c:pt idx="10">
                  <c:v>h43</c:v>
                </c:pt>
                <c:pt idx="11">
                  <c:v>h45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3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3703-4FB1-AE78-CA3FB60B13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 w="3175">
              <a:noFill/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4F2-4778-91EC-BD53B396196B}"/>
              </c:ext>
            </c:extLst>
          </c:dPt>
          <c:dPt>
            <c:idx val="1"/>
            <c:bubble3D val="0"/>
            <c:spPr>
              <a:solidFill>
                <a:schemeClr val="accent1">
                  <a:lumMod val="50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4F2-4778-91EC-BD53B396196B}"/>
              </c:ext>
            </c:extLst>
          </c:dPt>
          <c:dPt>
            <c:idx val="2"/>
            <c:bubble3D val="0"/>
            <c:spPr>
              <a:solidFill>
                <a:schemeClr val="accent1">
                  <a:lumMod val="50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4F2-4778-91EC-BD53B396196B}"/>
              </c:ext>
            </c:extLst>
          </c:dPt>
          <c:dPt>
            <c:idx val="3"/>
            <c:bubble3D val="0"/>
            <c:spPr>
              <a:solidFill>
                <a:schemeClr val="accent1">
                  <a:lumMod val="50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4F2-4778-91EC-BD53B396196B}"/>
              </c:ext>
            </c:extLst>
          </c:dPt>
          <c:dPt>
            <c:idx val="4"/>
            <c:bubble3D val="0"/>
            <c:spPr>
              <a:solidFill>
                <a:schemeClr val="accent1">
                  <a:lumMod val="50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4F2-4778-91EC-BD53B396196B}"/>
              </c:ext>
            </c:extLst>
          </c:dPt>
          <c:dPt>
            <c:idx val="5"/>
            <c:bubble3D val="0"/>
            <c:spPr>
              <a:solidFill>
                <a:schemeClr val="accent1">
                  <a:lumMod val="50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4F2-4778-91EC-BD53B396196B}"/>
              </c:ext>
            </c:extLst>
          </c:dPt>
          <c:dPt>
            <c:idx val="6"/>
            <c:bubble3D val="0"/>
            <c:spPr>
              <a:solidFill>
                <a:schemeClr val="accent1">
                  <a:lumMod val="50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4F2-4778-91EC-BD53B396196B}"/>
              </c:ext>
            </c:extLst>
          </c:dPt>
          <c:dPt>
            <c:idx val="7"/>
            <c:bubble3D val="0"/>
            <c:spPr>
              <a:solidFill>
                <a:schemeClr val="accent1">
                  <a:lumMod val="50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4F2-4778-91EC-BD53B396196B}"/>
              </c:ext>
            </c:extLst>
          </c:dPt>
          <c:cat>
            <c:strRef>
              <c:f>Sheet1!$A$2:$A$9</c:f>
              <c:strCache>
                <c:ptCount val="8"/>
                <c:pt idx="0">
                  <c:v>haplotype 1</c:v>
                </c:pt>
                <c:pt idx="1">
                  <c:v>haplotype 2</c:v>
                </c:pt>
                <c:pt idx="2">
                  <c:v>haplotype 3</c:v>
                </c:pt>
                <c:pt idx="3">
                  <c:v>haplotype 4</c:v>
                </c:pt>
                <c:pt idx="4">
                  <c:v>haplotype 5</c:v>
                </c:pt>
                <c:pt idx="5">
                  <c:v>haplotype 6</c:v>
                </c:pt>
                <c:pt idx="6">
                  <c:v>haplotype 7 </c:v>
                </c:pt>
                <c:pt idx="7">
                  <c:v>haplotype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4F2-4778-91EC-BD53B39619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31AF-074E-487C-812F-E3D1A080C466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FB3D-3334-4C78-AAA1-A2C430B000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79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31AF-074E-487C-812F-E3D1A080C466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FB3D-3334-4C78-AAA1-A2C430B000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56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31AF-074E-487C-812F-E3D1A080C466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FB3D-3334-4C78-AAA1-A2C430B000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727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31AF-074E-487C-812F-E3D1A080C466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FB3D-3334-4C78-AAA1-A2C430B000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316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31AF-074E-487C-812F-E3D1A080C466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FB3D-3334-4C78-AAA1-A2C430B000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14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31AF-074E-487C-812F-E3D1A080C466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FB3D-3334-4C78-AAA1-A2C430B000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10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31AF-074E-487C-812F-E3D1A080C466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FB3D-3334-4C78-AAA1-A2C430B000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36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31AF-074E-487C-812F-E3D1A080C466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FB3D-3334-4C78-AAA1-A2C430B000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684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31AF-074E-487C-812F-E3D1A080C466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FB3D-3334-4C78-AAA1-A2C430B000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05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31AF-074E-487C-812F-E3D1A080C466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FB3D-3334-4C78-AAA1-A2C430B000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30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31AF-074E-487C-812F-E3D1A080C466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FB3D-3334-4C78-AAA1-A2C430B000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846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D31AF-074E-487C-812F-E3D1A080C466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6FB3D-3334-4C78-AAA1-A2C430B000B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2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chart" Target="../charts/chart11.xml"/><Relationship Id="rId18" Type="http://schemas.openxmlformats.org/officeDocument/2006/relationships/chart" Target="../charts/chart16.xml"/><Relationship Id="rId26" Type="http://schemas.openxmlformats.org/officeDocument/2006/relationships/chart" Target="../charts/chart24.xml"/><Relationship Id="rId39" Type="http://schemas.openxmlformats.org/officeDocument/2006/relationships/chart" Target="../charts/chart37.xml"/><Relationship Id="rId21" Type="http://schemas.openxmlformats.org/officeDocument/2006/relationships/chart" Target="../charts/chart19.xml"/><Relationship Id="rId34" Type="http://schemas.openxmlformats.org/officeDocument/2006/relationships/chart" Target="../charts/chart32.xml"/><Relationship Id="rId42" Type="http://schemas.openxmlformats.org/officeDocument/2006/relationships/image" Target="../media/image2.png"/><Relationship Id="rId7" Type="http://schemas.openxmlformats.org/officeDocument/2006/relationships/chart" Target="../charts/chart5.xml"/><Relationship Id="rId2" Type="http://schemas.openxmlformats.org/officeDocument/2006/relationships/image" Target="../media/image1.jpeg"/><Relationship Id="rId16" Type="http://schemas.openxmlformats.org/officeDocument/2006/relationships/chart" Target="../charts/chart14.xml"/><Relationship Id="rId20" Type="http://schemas.openxmlformats.org/officeDocument/2006/relationships/chart" Target="../charts/chart18.xml"/><Relationship Id="rId29" Type="http://schemas.openxmlformats.org/officeDocument/2006/relationships/chart" Target="../charts/chart27.xml"/><Relationship Id="rId41" Type="http://schemas.openxmlformats.org/officeDocument/2006/relationships/chart" Target="../charts/chart3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11" Type="http://schemas.openxmlformats.org/officeDocument/2006/relationships/chart" Target="../charts/chart9.xml"/><Relationship Id="rId24" Type="http://schemas.openxmlformats.org/officeDocument/2006/relationships/chart" Target="../charts/chart22.xml"/><Relationship Id="rId32" Type="http://schemas.openxmlformats.org/officeDocument/2006/relationships/chart" Target="../charts/chart30.xml"/><Relationship Id="rId37" Type="http://schemas.openxmlformats.org/officeDocument/2006/relationships/chart" Target="../charts/chart35.xml"/><Relationship Id="rId40" Type="http://schemas.openxmlformats.org/officeDocument/2006/relationships/chart" Target="../charts/chart38.xml"/><Relationship Id="rId5" Type="http://schemas.openxmlformats.org/officeDocument/2006/relationships/chart" Target="../charts/chart3.xml"/><Relationship Id="rId15" Type="http://schemas.openxmlformats.org/officeDocument/2006/relationships/chart" Target="../charts/chart13.xml"/><Relationship Id="rId23" Type="http://schemas.openxmlformats.org/officeDocument/2006/relationships/chart" Target="../charts/chart21.xml"/><Relationship Id="rId28" Type="http://schemas.openxmlformats.org/officeDocument/2006/relationships/chart" Target="../charts/chart26.xml"/><Relationship Id="rId36" Type="http://schemas.openxmlformats.org/officeDocument/2006/relationships/chart" Target="../charts/chart34.xml"/><Relationship Id="rId10" Type="http://schemas.openxmlformats.org/officeDocument/2006/relationships/chart" Target="../charts/chart8.xml"/><Relationship Id="rId19" Type="http://schemas.openxmlformats.org/officeDocument/2006/relationships/chart" Target="../charts/chart17.xml"/><Relationship Id="rId31" Type="http://schemas.openxmlformats.org/officeDocument/2006/relationships/chart" Target="../charts/chart29.xml"/><Relationship Id="rId44" Type="http://schemas.openxmlformats.org/officeDocument/2006/relationships/chart" Target="../charts/chart40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Relationship Id="rId14" Type="http://schemas.openxmlformats.org/officeDocument/2006/relationships/chart" Target="../charts/chart12.xml"/><Relationship Id="rId22" Type="http://schemas.openxmlformats.org/officeDocument/2006/relationships/chart" Target="../charts/chart20.xml"/><Relationship Id="rId27" Type="http://schemas.openxmlformats.org/officeDocument/2006/relationships/chart" Target="../charts/chart25.xml"/><Relationship Id="rId30" Type="http://schemas.openxmlformats.org/officeDocument/2006/relationships/chart" Target="../charts/chart28.xml"/><Relationship Id="rId35" Type="http://schemas.openxmlformats.org/officeDocument/2006/relationships/chart" Target="../charts/chart33.xml"/><Relationship Id="rId43" Type="http://schemas.openxmlformats.org/officeDocument/2006/relationships/image" Target="../media/image3.png"/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12" Type="http://schemas.openxmlformats.org/officeDocument/2006/relationships/chart" Target="../charts/chart10.xml"/><Relationship Id="rId17" Type="http://schemas.openxmlformats.org/officeDocument/2006/relationships/chart" Target="../charts/chart15.xml"/><Relationship Id="rId25" Type="http://schemas.openxmlformats.org/officeDocument/2006/relationships/chart" Target="../charts/chart23.xml"/><Relationship Id="rId33" Type="http://schemas.openxmlformats.org/officeDocument/2006/relationships/chart" Target="../charts/chart31.xml"/><Relationship Id="rId38" Type="http://schemas.openxmlformats.org/officeDocument/2006/relationships/chart" Target="../charts/char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168"/>
            <a:ext cx="12192000" cy="5444519"/>
          </a:xfrm>
          <a:prstGeom prst="rect">
            <a:avLst/>
          </a:prstGeom>
        </p:spPr>
      </p:pic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18983248"/>
              </p:ext>
            </p:extLst>
          </p:nvPr>
        </p:nvGraphicFramePr>
        <p:xfrm>
          <a:off x="3833165" y="4364365"/>
          <a:ext cx="844546" cy="524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971624877"/>
              </p:ext>
            </p:extLst>
          </p:nvPr>
        </p:nvGraphicFramePr>
        <p:xfrm>
          <a:off x="3442512" y="4661369"/>
          <a:ext cx="1624965" cy="1333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475061755"/>
              </p:ext>
            </p:extLst>
          </p:nvPr>
        </p:nvGraphicFramePr>
        <p:xfrm>
          <a:off x="3018874" y="4249098"/>
          <a:ext cx="657149" cy="393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986494714"/>
              </p:ext>
            </p:extLst>
          </p:nvPr>
        </p:nvGraphicFramePr>
        <p:xfrm>
          <a:off x="8971442" y="3512067"/>
          <a:ext cx="700811" cy="443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005118846"/>
              </p:ext>
            </p:extLst>
          </p:nvPr>
        </p:nvGraphicFramePr>
        <p:xfrm>
          <a:off x="1866793" y="2640192"/>
          <a:ext cx="937566" cy="61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552236787"/>
              </p:ext>
            </p:extLst>
          </p:nvPr>
        </p:nvGraphicFramePr>
        <p:xfrm>
          <a:off x="2445489" y="3241729"/>
          <a:ext cx="840878" cy="509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655484475"/>
              </p:ext>
            </p:extLst>
          </p:nvPr>
        </p:nvGraphicFramePr>
        <p:xfrm>
          <a:off x="3641751" y="2458984"/>
          <a:ext cx="760129" cy="528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2824672880"/>
              </p:ext>
            </p:extLst>
          </p:nvPr>
        </p:nvGraphicFramePr>
        <p:xfrm>
          <a:off x="5996763" y="3040912"/>
          <a:ext cx="844422" cy="5872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531310637"/>
              </p:ext>
            </p:extLst>
          </p:nvPr>
        </p:nvGraphicFramePr>
        <p:xfrm>
          <a:off x="2838839" y="4452680"/>
          <a:ext cx="707136" cy="436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1750352399"/>
              </p:ext>
            </p:extLst>
          </p:nvPr>
        </p:nvGraphicFramePr>
        <p:xfrm>
          <a:off x="3264202" y="4282560"/>
          <a:ext cx="707136" cy="436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1754934062"/>
              </p:ext>
            </p:extLst>
          </p:nvPr>
        </p:nvGraphicFramePr>
        <p:xfrm>
          <a:off x="3487338" y="4679034"/>
          <a:ext cx="707136" cy="436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452535517"/>
              </p:ext>
            </p:extLst>
          </p:nvPr>
        </p:nvGraphicFramePr>
        <p:xfrm>
          <a:off x="2845082" y="4156527"/>
          <a:ext cx="707136" cy="436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2182843506"/>
              </p:ext>
            </p:extLst>
          </p:nvPr>
        </p:nvGraphicFramePr>
        <p:xfrm>
          <a:off x="7942997" y="3330054"/>
          <a:ext cx="750627" cy="552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21" name="Chart 20"/>
          <p:cNvGraphicFramePr/>
          <p:nvPr>
            <p:extLst>
              <p:ext uri="{D42A27DB-BD31-4B8C-83A1-F6EECF244321}">
                <p14:modId xmlns:p14="http://schemas.microsoft.com/office/powerpoint/2010/main" val="1639039730"/>
              </p:ext>
            </p:extLst>
          </p:nvPr>
        </p:nvGraphicFramePr>
        <p:xfrm>
          <a:off x="7432159" y="2519917"/>
          <a:ext cx="563526" cy="404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22" name="Chart 21"/>
          <p:cNvGraphicFramePr/>
          <p:nvPr>
            <p:extLst>
              <p:ext uri="{D42A27DB-BD31-4B8C-83A1-F6EECF244321}">
                <p14:modId xmlns:p14="http://schemas.microsoft.com/office/powerpoint/2010/main" val="2917906831"/>
              </p:ext>
            </p:extLst>
          </p:nvPr>
        </p:nvGraphicFramePr>
        <p:xfrm>
          <a:off x="2544507" y="2616783"/>
          <a:ext cx="950078" cy="552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1115033488"/>
              </p:ext>
            </p:extLst>
          </p:nvPr>
        </p:nvGraphicFramePr>
        <p:xfrm>
          <a:off x="868874" y="1671952"/>
          <a:ext cx="752134" cy="443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1822433774"/>
              </p:ext>
            </p:extLst>
          </p:nvPr>
        </p:nvGraphicFramePr>
        <p:xfrm>
          <a:off x="568836" y="1589549"/>
          <a:ext cx="707136" cy="436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25" name="Chart 24"/>
          <p:cNvGraphicFramePr/>
          <p:nvPr>
            <p:extLst>
              <p:ext uri="{D42A27DB-BD31-4B8C-83A1-F6EECF244321}">
                <p14:modId xmlns:p14="http://schemas.microsoft.com/office/powerpoint/2010/main" val="4120854244"/>
              </p:ext>
            </p:extLst>
          </p:nvPr>
        </p:nvGraphicFramePr>
        <p:xfrm>
          <a:off x="578728" y="1831453"/>
          <a:ext cx="707136" cy="436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26" name="Chart 25"/>
          <p:cNvGraphicFramePr/>
          <p:nvPr>
            <p:extLst>
              <p:ext uri="{D42A27DB-BD31-4B8C-83A1-F6EECF244321}">
                <p14:modId xmlns:p14="http://schemas.microsoft.com/office/powerpoint/2010/main" val="3715439945"/>
              </p:ext>
            </p:extLst>
          </p:nvPr>
        </p:nvGraphicFramePr>
        <p:xfrm>
          <a:off x="5335413" y="4918981"/>
          <a:ext cx="563526" cy="404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27" name="Chart 26"/>
          <p:cNvGraphicFramePr/>
          <p:nvPr>
            <p:extLst>
              <p:ext uri="{D42A27DB-BD31-4B8C-83A1-F6EECF244321}">
                <p14:modId xmlns:p14="http://schemas.microsoft.com/office/powerpoint/2010/main" val="3188343160"/>
              </p:ext>
            </p:extLst>
          </p:nvPr>
        </p:nvGraphicFramePr>
        <p:xfrm>
          <a:off x="4153400" y="3150178"/>
          <a:ext cx="511369" cy="396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3399074872"/>
              </p:ext>
            </p:extLst>
          </p:nvPr>
        </p:nvGraphicFramePr>
        <p:xfrm>
          <a:off x="3003533" y="3463578"/>
          <a:ext cx="707136" cy="436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29" name="Chart 28"/>
          <p:cNvGraphicFramePr/>
          <p:nvPr>
            <p:extLst>
              <p:ext uri="{D42A27DB-BD31-4B8C-83A1-F6EECF244321}">
                <p14:modId xmlns:p14="http://schemas.microsoft.com/office/powerpoint/2010/main" val="199417148"/>
              </p:ext>
            </p:extLst>
          </p:nvPr>
        </p:nvGraphicFramePr>
        <p:xfrm>
          <a:off x="4943505" y="4599138"/>
          <a:ext cx="982639" cy="582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30" name="Chart 29"/>
          <p:cNvGraphicFramePr/>
          <p:nvPr>
            <p:extLst>
              <p:ext uri="{D42A27DB-BD31-4B8C-83A1-F6EECF244321}">
                <p14:modId xmlns:p14="http://schemas.microsoft.com/office/powerpoint/2010/main" val="3612207244"/>
              </p:ext>
            </p:extLst>
          </p:nvPr>
        </p:nvGraphicFramePr>
        <p:xfrm>
          <a:off x="7977158" y="3062961"/>
          <a:ext cx="690008" cy="476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2361256912"/>
              </p:ext>
            </p:extLst>
          </p:nvPr>
        </p:nvGraphicFramePr>
        <p:xfrm>
          <a:off x="4977779" y="3665560"/>
          <a:ext cx="556191" cy="399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graphicFrame>
        <p:nvGraphicFramePr>
          <p:cNvPr id="32" name="Chart 31"/>
          <p:cNvGraphicFramePr/>
          <p:nvPr>
            <p:extLst>
              <p:ext uri="{D42A27DB-BD31-4B8C-83A1-F6EECF244321}">
                <p14:modId xmlns:p14="http://schemas.microsoft.com/office/powerpoint/2010/main" val="3149068102"/>
              </p:ext>
            </p:extLst>
          </p:nvPr>
        </p:nvGraphicFramePr>
        <p:xfrm>
          <a:off x="5457461" y="3498019"/>
          <a:ext cx="492981" cy="445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7"/>
          </a:graphicData>
        </a:graphic>
      </p:graphicFrame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val="2438565371"/>
              </p:ext>
            </p:extLst>
          </p:nvPr>
        </p:nvGraphicFramePr>
        <p:xfrm>
          <a:off x="3065620" y="4449818"/>
          <a:ext cx="539125" cy="391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8"/>
          </a:graphicData>
        </a:graphic>
      </p:graphicFrame>
      <p:graphicFrame>
        <p:nvGraphicFramePr>
          <p:cNvPr id="34" name="Chart 33"/>
          <p:cNvGraphicFramePr/>
          <p:nvPr>
            <p:extLst>
              <p:ext uri="{D42A27DB-BD31-4B8C-83A1-F6EECF244321}">
                <p14:modId xmlns:p14="http://schemas.microsoft.com/office/powerpoint/2010/main" val="3232902866"/>
              </p:ext>
            </p:extLst>
          </p:nvPr>
        </p:nvGraphicFramePr>
        <p:xfrm>
          <a:off x="3930620" y="3310907"/>
          <a:ext cx="605744" cy="447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9"/>
          </a:graphicData>
        </a:graphic>
      </p:graphicFrame>
      <p:graphicFrame>
        <p:nvGraphicFramePr>
          <p:cNvPr id="35" name="Chart 34"/>
          <p:cNvGraphicFramePr/>
          <p:nvPr>
            <p:extLst>
              <p:ext uri="{D42A27DB-BD31-4B8C-83A1-F6EECF244321}">
                <p14:modId xmlns:p14="http://schemas.microsoft.com/office/powerpoint/2010/main" val="3345480173"/>
              </p:ext>
            </p:extLst>
          </p:nvPr>
        </p:nvGraphicFramePr>
        <p:xfrm>
          <a:off x="5475979" y="2976376"/>
          <a:ext cx="844422" cy="5872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0"/>
          </a:graphicData>
        </a:graphic>
      </p:graphicFrame>
      <p:graphicFrame>
        <p:nvGraphicFramePr>
          <p:cNvPr id="36" name="Chart 35"/>
          <p:cNvGraphicFramePr/>
          <p:nvPr>
            <p:extLst>
              <p:ext uri="{D42A27DB-BD31-4B8C-83A1-F6EECF244321}">
                <p14:modId xmlns:p14="http://schemas.microsoft.com/office/powerpoint/2010/main" val="129863074"/>
              </p:ext>
            </p:extLst>
          </p:nvPr>
        </p:nvGraphicFramePr>
        <p:xfrm>
          <a:off x="3227802" y="4417696"/>
          <a:ext cx="844422" cy="5872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1"/>
          </a:graphicData>
        </a:graphic>
      </p:graphicFrame>
      <p:graphicFrame>
        <p:nvGraphicFramePr>
          <p:cNvPr id="37" name="Chart 36"/>
          <p:cNvGraphicFramePr/>
          <p:nvPr>
            <p:extLst>
              <p:ext uri="{D42A27DB-BD31-4B8C-83A1-F6EECF244321}">
                <p14:modId xmlns:p14="http://schemas.microsoft.com/office/powerpoint/2010/main" val="2647643194"/>
              </p:ext>
            </p:extLst>
          </p:nvPr>
        </p:nvGraphicFramePr>
        <p:xfrm>
          <a:off x="4788219" y="3660275"/>
          <a:ext cx="511369" cy="396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2"/>
          </a:graphicData>
        </a:graphic>
      </p:graphicFrame>
      <p:graphicFrame>
        <p:nvGraphicFramePr>
          <p:cNvPr id="38" name="Chart 37"/>
          <p:cNvGraphicFramePr/>
          <p:nvPr>
            <p:extLst>
              <p:ext uri="{D42A27DB-BD31-4B8C-83A1-F6EECF244321}">
                <p14:modId xmlns:p14="http://schemas.microsoft.com/office/powerpoint/2010/main" val="3355865272"/>
              </p:ext>
            </p:extLst>
          </p:nvPr>
        </p:nvGraphicFramePr>
        <p:xfrm>
          <a:off x="4440125" y="4698956"/>
          <a:ext cx="844422" cy="5872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3"/>
          </a:graphicData>
        </a:graphic>
      </p:graphicFrame>
      <p:graphicFrame>
        <p:nvGraphicFramePr>
          <p:cNvPr id="40" name="Chart 39"/>
          <p:cNvGraphicFramePr/>
          <p:nvPr>
            <p:extLst>
              <p:ext uri="{D42A27DB-BD31-4B8C-83A1-F6EECF244321}">
                <p14:modId xmlns:p14="http://schemas.microsoft.com/office/powerpoint/2010/main" val="4273318950"/>
              </p:ext>
            </p:extLst>
          </p:nvPr>
        </p:nvGraphicFramePr>
        <p:xfrm>
          <a:off x="5411432" y="4801181"/>
          <a:ext cx="563526" cy="404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4"/>
          </a:graphicData>
        </a:graphic>
      </p:graphicFrame>
      <p:graphicFrame>
        <p:nvGraphicFramePr>
          <p:cNvPr id="41" name="Chart 40"/>
          <p:cNvGraphicFramePr/>
          <p:nvPr>
            <p:extLst>
              <p:ext uri="{D42A27DB-BD31-4B8C-83A1-F6EECF244321}">
                <p14:modId xmlns:p14="http://schemas.microsoft.com/office/powerpoint/2010/main" val="634412906"/>
              </p:ext>
            </p:extLst>
          </p:nvPr>
        </p:nvGraphicFramePr>
        <p:xfrm>
          <a:off x="7296569" y="5005531"/>
          <a:ext cx="576513" cy="4332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5"/>
          </a:graphicData>
        </a:graphic>
      </p:graphicFrame>
      <p:graphicFrame>
        <p:nvGraphicFramePr>
          <p:cNvPr id="42" name="Chart 41"/>
          <p:cNvGraphicFramePr/>
          <p:nvPr>
            <p:extLst>
              <p:ext uri="{D42A27DB-BD31-4B8C-83A1-F6EECF244321}">
                <p14:modId xmlns:p14="http://schemas.microsoft.com/office/powerpoint/2010/main" val="1210730877"/>
              </p:ext>
            </p:extLst>
          </p:nvPr>
        </p:nvGraphicFramePr>
        <p:xfrm>
          <a:off x="6096000" y="5106652"/>
          <a:ext cx="703496" cy="429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6"/>
          </a:graphicData>
        </a:graphic>
      </p:graphicFrame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1540091920"/>
              </p:ext>
            </p:extLst>
          </p:nvPr>
        </p:nvGraphicFramePr>
        <p:xfrm>
          <a:off x="5019577" y="3782359"/>
          <a:ext cx="511369" cy="396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7"/>
          </a:graphicData>
        </a:graphic>
      </p:graphicFrame>
      <p:graphicFrame>
        <p:nvGraphicFramePr>
          <p:cNvPr id="44" name="Chart 43"/>
          <p:cNvGraphicFramePr/>
          <p:nvPr>
            <p:extLst>
              <p:ext uri="{D42A27DB-BD31-4B8C-83A1-F6EECF244321}">
                <p14:modId xmlns:p14="http://schemas.microsoft.com/office/powerpoint/2010/main" val="2716709926"/>
              </p:ext>
            </p:extLst>
          </p:nvPr>
        </p:nvGraphicFramePr>
        <p:xfrm>
          <a:off x="9037413" y="4156874"/>
          <a:ext cx="790985" cy="504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8"/>
          </a:graphicData>
        </a:graphic>
      </p:graphicFrame>
      <p:graphicFrame>
        <p:nvGraphicFramePr>
          <p:cNvPr id="46" name="Chart 45"/>
          <p:cNvGraphicFramePr/>
          <p:nvPr>
            <p:extLst>
              <p:ext uri="{D42A27DB-BD31-4B8C-83A1-F6EECF244321}">
                <p14:modId xmlns:p14="http://schemas.microsoft.com/office/powerpoint/2010/main" val="1365802183"/>
              </p:ext>
            </p:extLst>
          </p:nvPr>
        </p:nvGraphicFramePr>
        <p:xfrm>
          <a:off x="8786813" y="4672013"/>
          <a:ext cx="704088" cy="443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9"/>
          </a:graphicData>
        </a:graphic>
      </p:graphicFrame>
      <p:graphicFrame>
        <p:nvGraphicFramePr>
          <p:cNvPr id="48" name="Chart 47"/>
          <p:cNvGraphicFramePr/>
          <p:nvPr>
            <p:extLst>
              <p:ext uri="{D42A27DB-BD31-4B8C-83A1-F6EECF244321}">
                <p14:modId xmlns:p14="http://schemas.microsoft.com/office/powerpoint/2010/main" val="1773037769"/>
              </p:ext>
            </p:extLst>
          </p:nvPr>
        </p:nvGraphicFramePr>
        <p:xfrm>
          <a:off x="6014636" y="4025174"/>
          <a:ext cx="859655" cy="478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0"/>
          </a:graphicData>
        </a:graphic>
      </p:graphicFrame>
      <p:graphicFrame>
        <p:nvGraphicFramePr>
          <p:cNvPr id="49" name="Chart 48"/>
          <p:cNvGraphicFramePr/>
          <p:nvPr>
            <p:extLst>
              <p:ext uri="{D42A27DB-BD31-4B8C-83A1-F6EECF244321}">
                <p14:modId xmlns:p14="http://schemas.microsoft.com/office/powerpoint/2010/main" val="2578420558"/>
              </p:ext>
            </p:extLst>
          </p:nvPr>
        </p:nvGraphicFramePr>
        <p:xfrm>
          <a:off x="6678053" y="3991630"/>
          <a:ext cx="859655" cy="478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1"/>
          </a:graphicData>
        </a:graphic>
      </p:graphicFrame>
      <p:pic>
        <p:nvPicPr>
          <p:cNvPr id="1026" name="Picture 2" descr="Kompas Utara Selatan - Gambar vektor gratis di Pixabay"/>
          <p:cNvPicPr>
            <a:picLocks noChangeAspect="1"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5059" y="328350"/>
            <a:ext cx="1016265" cy="10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TextBox 59"/>
          <p:cNvSpPr txBox="1"/>
          <p:nvPr/>
        </p:nvSpPr>
        <p:spPr>
          <a:xfrm>
            <a:off x="703195" y="5055557"/>
            <a:ext cx="40005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b="1" dirty="0" smtClean="0"/>
              <a:t>H19</a:t>
            </a:r>
          </a:p>
          <a:p>
            <a:r>
              <a:rPr lang="id-ID" sz="750" b="1" dirty="0" smtClean="0"/>
              <a:t>H20</a:t>
            </a:r>
          </a:p>
          <a:p>
            <a:r>
              <a:rPr lang="id-ID" sz="750" b="1" dirty="0" smtClean="0"/>
              <a:t>H21</a:t>
            </a:r>
            <a:endParaRPr lang="en-US" sz="75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315661" y="2986709"/>
            <a:ext cx="791560" cy="3565176"/>
            <a:chOff x="315661" y="2986709"/>
            <a:chExt cx="791560" cy="3565176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43"/>
            <a:srcRect l="25893" t="24244" r="70143" b="53571"/>
            <a:stretch/>
          </p:blipFill>
          <p:spPr>
            <a:xfrm>
              <a:off x="326003" y="5335324"/>
              <a:ext cx="377687" cy="1186898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325187" y="2986709"/>
              <a:ext cx="782034" cy="1182759"/>
              <a:chOff x="325187" y="2986709"/>
              <a:chExt cx="782034" cy="1182759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43"/>
              <a:srcRect l="5649" t="24066" r="90121" b="53690"/>
              <a:stretch/>
            </p:blipFill>
            <p:spPr>
              <a:xfrm>
                <a:off x="325187" y="3026467"/>
                <a:ext cx="386456" cy="1143001"/>
              </a:xfrm>
              <a:prstGeom prst="rect">
                <a:avLst/>
              </a:prstGeom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707171" y="2986709"/>
                <a:ext cx="400050" cy="438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750" b="1" dirty="0" smtClean="0"/>
                  <a:t>H1</a:t>
                </a:r>
              </a:p>
              <a:p>
                <a:r>
                  <a:rPr lang="id-ID" sz="750" b="1" dirty="0" smtClean="0"/>
                  <a:t>H2</a:t>
                </a:r>
              </a:p>
              <a:p>
                <a:r>
                  <a:rPr lang="id-ID" sz="750" b="1" dirty="0" smtClean="0"/>
                  <a:t>H3</a:t>
                </a:r>
                <a:endParaRPr lang="en-US" sz="750" b="1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707171" y="3329941"/>
                <a:ext cx="400050" cy="438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750" b="1" dirty="0" smtClean="0"/>
                  <a:t>H4</a:t>
                </a:r>
              </a:p>
              <a:p>
                <a:r>
                  <a:rPr lang="id-ID" sz="750" b="1" dirty="0" smtClean="0"/>
                  <a:t>H5</a:t>
                </a:r>
              </a:p>
              <a:p>
                <a:r>
                  <a:rPr lang="id-ID" sz="750" b="1" dirty="0" smtClean="0"/>
                  <a:t>H6</a:t>
                </a:r>
                <a:endParaRPr lang="en-US" sz="750" b="1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707171" y="3673173"/>
                <a:ext cx="400050" cy="438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750" b="1" dirty="0" smtClean="0"/>
                  <a:t>H7</a:t>
                </a:r>
              </a:p>
              <a:p>
                <a:r>
                  <a:rPr lang="id-ID" sz="750" b="1" dirty="0" smtClean="0"/>
                  <a:t>H8</a:t>
                </a:r>
              </a:p>
              <a:p>
                <a:r>
                  <a:rPr lang="id-ID" sz="750" b="1" dirty="0" smtClean="0"/>
                  <a:t>H9</a:t>
                </a:r>
                <a:endParaRPr lang="en-US" sz="750" b="1" dirty="0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15661" y="4013181"/>
              <a:ext cx="789527" cy="1317020"/>
              <a:chOff x="315661" y="4013181"/>
              <a:chExt cx="789527" cy="1317020"/>
            </a:xfrm>
          </p:grpSpPr>
          <p:pic>
            <p:nvPicPr>
              <p:cNvPr id="51" name="Picture 50"/>
              <p:cNvPicPr>
                <a:picLocks noChangeAspect="1"/>
              </p:cNvPicPr>
              <p:nvPr/>
            </p:nvPicPr>
            <p:blipFill rotWithShape="1">
              <a:blip r:embed="rId43"/>
              <a:srcRect l="15746" t="24066" r="80071" b="53690"/>
              <a:stretch/>
            </p:blipFill>
            <p:spPr>
              <a:xfrm>
                <a:off x="315661" y="4169468"/>
                <a:ext cx="388029" cy="1160733"/>
              </a:xfrm>
              <a:prstGeom prst="rect">
                <a:avLst/>
              </a:prstGeom>
            </p:spPr>
          </p:pic>
          <p:sp>
            <p:nvSpPr>
              <p:cNvPr id="57" name="TextBox 56"/>
              <p:cNvSpPr txBox="1"/>
              <p:nvPr/>
            </p:nvSpPr>
            <p:spPr>
              <a:xfrm>
                <a:off x="703195" y="4013181"/>
                <a:ext cx="400050" cy="438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750" b="1" dirty="0" smtClean="0"/>
                  <a:t>H10</a:t>
                </a:r>
              </a:p>
              <a:p>
                <a:r>
                  <a:rPr lang="id-ID" sz="750" b="1" dirty="0" smtClean="0"/>
                  <a:t>H11</a:t>
                </a:r>
              </a:p>
              <a:p>
                <a:r>
                  <a:rPr lang="id-ID" sz="750" b="1" dirty="0" smtClean="0"/>
                  <a:t>H12</a:t>
                </a:r>
                <a:endParaRPr lang="en-US" sz="750" b="1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703195" y="4364365"/>
                <a:ext cx="400050" cy="438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750" b="1" dirty="0" smtClean="0"/>
                  <a:t>H13</a:t>
                </a:r>
              </a:p>
              <a:p>
                <a:r>
                  <a:rPr lang="id-ID" sz="750" b="1" dirty="0" smtClean="0"/>
                  <a:t>H14</a:t>
                </a:r>
              </a:p>
              <a:p>
                <a:r>
                  <a:rPr lang="id-ID" sz="750" b="1" dirty="0" smtClean="0"/>
                  <a:t>H15</a:t>
                </a:r>
                <a:endParaRPr lang="en-US" sz="750" b="1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705138" y="4708220"/>
                <a:ext cx="400050" cy="438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750" b="1" dirty="0" smtClean="0"/>
                  <a:t>H16</a:t>
                </a:r>
              </a:p>
              <a:p>
                <a:r>
                  <a:rPr lang="id-ID" sz="750" b="1" dirty="0" smtClean="0"/>
                  <a:t>H17</a:t>
                </a:r>
              </a:p>
              <a:p>
                <a:r>
                  <a:rPr lang="id-ID" sz="750" b="1" dirty="0" smtClean="0"/>
                  <a:t>H18</a:t>
                </a:r>
                <a:endParaRPr lang="en-US" sz="750" b="1" dirty="0"/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703195" y="5399184"/>
              <a:ext cx="400050" cy="438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750" b="1" dirty="0" smtClean="0"/>
                <a:t>H22</a:t>
              </a:r>
            </a:p>
            <a:p>
              <a:r>
                <a:rPr lang="id-ID" sz="750" b="1" dirty="0" smtClean="0"/>
                <a:t>H23</a:t>
              </a:r>
            </a:p>
            <a:p>
              <a:r>
                <a:rPr lang="id-ID" sz="750" b="1" dirty="0" smtClean="0"/>
                <a:t>H24</a:t>
              </a:r>
              <a:endParaRPr lang="en-US" sz="750" b="1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03195" y="5756046"/>
              <a:ext cx="400050" cy="438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750" b="1" dirty="0" smtClean="0"/>
                <a:t>H25</a:t>
              </a:r>
            </a:p>
            <a:p>
              <a:r>
                <a:rPr lang="id-ID" sz="750" b="1" dirty="0" smtClean="0"/>
                <a:t>H26</a:t>
              </a:r>
            </a:p>
            <a:p>
              <a:r>
                <a:rPr lang="id-ID" sz="750" b="1" dirty="0" smtClean="0"/>
                <a:t>H27</a:t>
              </a:r>
              <a:endParaRPr lang="en-US" sz="750" b="1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03195" y="6113303"/>
              <a:ext cx="400050" cy="438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750" b="1" dirty="0" smtClean="0"/>
                <a:t>H28</a:t>
              </a:r>
            </a:p>
            <a:p>
              <a:r>
                <a:rPr lang="id-ID" sz="750" b="1" dirty="0" smtClean="0"/>
                <a:t>H29</a:t>
              </a:r>
            </a:p>
            <a:p>
              <a:r>
                <a:rPr lang="id-ID" sz="750" b="1" dirty="0" smtClean="0"/>
                <a:t>H30</a:t>
              </a:r>
              <a:endParaRPr lang="en-US" sz="750" b="1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214517" y="3809753"/>
            <a:ext cx="780832" cy="2748406"/>
            <a:chOff x="1214517" y="3809753"/>
            <a:chExt cx="780832" cy="2748406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43"/>
            <a:srcRect l="35722" t="24066" r="60189" b="53690"/>
            <a:stretch/>
          </p:blipFill>
          <p:spPr>
            <a:xfrm>
              <a:off x="1214517" y="3845618"/>
              <a:ext cx="378893" cy="1159567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43"/>
            <a:srcRect l="45813" t="23985" r="50056" b="53640"/>
            <a:stretch/>
          </p:blipFill>
          <p:spPr>
            <a:xfrm>
              <a:off x="1214517" y="5005185"/>
              <a:ext cx="378893" cy="1154446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43"/>
            <a:srcRect l="55917" t="24217" r="40137" b="69170"/>
            <a:stretch/>
          </p:blipFill>
          <p:spPr>
            <a:xfrm>
              <a:off x="1219536" y="6160882"/>
              <a:ext cx="369897" cy="348101"/>
            </a:xfrm>
            <a:prstGeom prst="rect">
              <a:avLst/>
            </a:prstGeom>
          </p:spPr>
        </p:pic>
        <p:sp>
          <p:nvSpPr>
            <p:cNvPr id="64" name="TextBox 63"/>
            <p:cNvSpPr txBox="1"/>
            <p:nvPr/>
          </p:nvSpPr>
          <p:spPr>
            <a:xfrm>
              <a:off x="1593410" y="3809753"/>
              <a:ext cx="400050" cy="438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750" b="1" dirty="0" smtClean="0"/>
                <a:t>H31</a:t>
              </a:r>
            </a:p>
            <a:p>
              <a:r>
                <a:rPr lang="id-ID" sz="750" b="1" dirty="0" smtClean="0"/>
                <a:t>H32</a:t>
              </a:r>
            </a:p>
            <a:p>
              <a:r>
                <a:rPr lang="id-ID" sz="750" b="1" dirty="0" smtClean="0"/>
                <a:t>H33</a:t>
              </a:r>
              <a:endParaRPr lang="en-US" sz="750" b="1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589434" y="4151635"/>
              <a:ext cx="400050" cy="438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750" b="1" dirty="0" smtClean="0"/>
                <a:t>H34</a:t>
              </a:r>
            </a:p>
            <a:p>
              <a:r>
                <a:rPr lang="id-ID" sz="750" b="1" dirty="0" smtClean="0"/>
                <a:t>H35</a:t>
              </a:r>
            </a:p>
            <a:p>
              <a:r>
                <a:rPr lang="id-ID" sz="750" b="1" dirty="0" smtClean="0"/>
                <a:t>H36</a:t>
              </a:r>
              <a:endParaRPr lang="en-US" sz="750" b="1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589434" y="4496611"/>
              <a:ext cx="400050" cy="438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750" b="1" dirty="0" smtClean="0"/>
                <a:t>H37</a:t>
              </a:r>
            </a:p>
            <a:p>
              <a:r>
                <a:rPr lang="id-ID" sz="750" b="1" dirty="0" smtClean="0"/>
                <a:t>H38</a:t>
              </a:r>
            </a:p>
            <a:p>
              <a:r>
                <a:rPr lang="id-ID" sz="750" b="1" dirty="0" smtClean="0"/>
                <a:t>H39</a:t>
              </a:r>
              <a:endParaRPr lang="en-US" sz="750" b="1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589434" y="4841587"/>
              <a:ext cx="400050" cy="438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750" b="1" dirty="0" smtClean="0"/>
                <a:t>H40</a:t>
              </a:r>
            </a:p>
            <a:p>
              <a:r>
                <a:rPr lang="id-ID" sz="750" b="1" dirty="0" smtClean="0"/>
                <a:t>H41</a:t>
              </a:r>
            </a:p>
            <a:p>
              <a:r>
                <a:rPr lang="id-ID" sz="750" b="1" dirty="0" smtClean="0"/>
                <a:t>H42</a:t>
              </a:r>
              <a:endParaRPr lang="en-US" sz="750" b="1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589434" y="5197388"/>
              <a:ext cx="400050" cy="438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750" b="1" dirty="0" smtClean="0"/>
                <a:t>H43</a:t>
              </a:r>
            </a:p>
            <a:p>
              <a:r>
                <a:rPr lang="id-ID" sz="750" b="1" dirty="0" smtClean="0"/>
                <a:t>H44</a:t>
              </a:r>
            </a:p>
            <a:p>
              <a:r>
                <a:rPr lang="id-ID" sz="750" b="1" dirty="0" smtClean="0"/>
                <a:t>H45</a:t>
              </a:r>
              <a:endParaRPr lang="en-US" sz="750" b="1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589434" y="5536414"/>
              <a:ext cx="400050" cy="438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750" b="1" dirty="0" smtClean="0"/>
                <a:t>H46</a:t>
              </a:r>
            </a:p>
            <a:p>
              <a:r>
                <a:rPr lang="id-ID" sz="750" b="1" dirty="0" smtClean="0"/>
                <a:t>H47</a:t>
              </a:r>
            </a:p>
            <a:p>
              <a:r>
                <a:rPr lang="id-ID" sz="750" b="1" dirty="0" smtClean="0"/>
                <a:t>H48</a:t>
              </a:r>
              <a:endParaRPr lang="en-US" sz="750" b="1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595299" y="5884564"/>
              <a:ext cx="400050" cy="438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750" b="1" dirty="0" smtClean="0"/>
                <a:t>H49</a:t>
              </a:r>
            </a:p>
            <a:p>
              <a:r>
                <a:rPr lang="id-ID" sz="750" b="1" dirty="0" smtClean="0"/>
                <a:t>H50</a:t>
              </a:r>
            </a:p>
            <a:p>
              <a:r>
                <a:rPr lang="id-ID" sz="750" b="1" dirty="0" smtClean="0"/>
                <a:t>H51</a:t>
              </a:r>
              <a:endParaRPr lang="en-US" sz="750" b="1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595299" y="6234994"/>
              <a:ext cx="40005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750" b="1" dirty="0" smtClean="0"/>
                <a:t>H52</a:t>
              </a:r>
            </a:p>
            <a:p>
              <a:r>
                <a:rPr lang="id-ID" sz="750" b="1" dirty="0" smtClean="0"/>
                <a:t>H53</a:t>
              </a:r>
            </a:p>
          </p:txBody>
        </p:sp>
      </p:grpSp>
      <p:graphicFrame>
        <p:nvGraphicFramePr>
          <p:cNvPr id="72" name="Chart 71"/>
          <p:cNvGraphicFramePr/>
          <p:nvPr>
            <p:extLst>
              <p:ext uri="{D42A27DB-BD31-4B8C-83A1-F6EECF244321}">
                <p14:modId xmlns:p14="http://schemas.microsoft.com/office/powerpoint/2010/main" val="1960668623"/>
              </p:ext>
            </p:extLst>
          </p:nvPr>
        </p:nvGraphicFramePr>
        <p:xfrm>
          <a:off x="4007842" y="4451763"/>
          <a:ext cx="844292" cy="506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4"/>
          </a:graphicData>
        </a:graphic>
      </p:graphicFrame>
    </p:spTree>
    <p:extLst>
      <p:ext uri="{BB962C8B-B14F-4D97-AF65-F5344CB8AC3E}">
        <p14:creationId xmlns:p14="http://schemas.microsoft.com/office/powerpoint/2010/main" val="246909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2037</TotalTime>
  <Words>53</Words>
  <Application>Microsoft Office PowerPoint</Application>
  <PresentationFormat>Grand écran</PresentationFormat>
  <Paragraphs>53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Présentation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Roger Frutos</cp:lastModifiedBy>
  <cp:revision>92</cp:revision>
  <cp:lastPrinted>2020-09-24T02:29:05Z</cp:lastPrinted>
  <dcterms:created xsi:type="dcterms:W3CDTF">2020-08-07T18:11:30Z</dcterms:created>
  <dcterms:modified xsi:type="dcterms:W3CDTF">2020-12-14T10:49:01Z</dcterms:modified>
</cp:coreProperties>
</file>