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336600"/>
    <a:srgbClr val="003300"/>
    <a:srgbClr val="FF0066"/>
    <a:srgbClr val="00FF00"/>
    <a:srgbClr val="008080"/>
    <a:srgbClr val="33CC33"/>
    <a:srgbClr val="CC0099"/>
    <a:srgbClr val="9966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E1-4AE8-95CA-F30E685ABCBA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AE8-95CA-F30E685ABCBA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AE1-4AE8-95CA-F30E685ABCBA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AE1-4AE8-95CA-F30E685ABCBA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AE1-4AE8-95CA-F30E685ABCBA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AE1-4AE8-95CA-F30E685ABCBA}"/>
              </c:ext>
            </c:extLst>
          </c:dPt>
          <c:dPt>
            <c:idx val="6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AE1-4AE8-95CA-F30E685ABCBA}"/>
              </c:ext>
            </c:extLst>
          </c:dPt>
          <c:dPt>
            <c:idx val="7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AE1-4AE8-95CA-F30E685ABCBA}"/>
              </c:ext>
            </c:extLst>
          </c:dPt>
          <c:dPt>
            <c:idx val="8"/>
            <c:bubble3D val="0"/>
            <c:spPr>
              <a:solidFill>
                <a:srgbClr val="9966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B58-4751-8ABD-5AAA3E1F0365}"/>
              </c:ext>
            </c:extLst>
          </c:dPt>
          <c:dPt>
            <c:idx val="9"/>
            <c:bubble3D val="0"/>
            <c:spPr>
              <a:solidFill>
                <a:srgbClr val="CC0099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B58-4751-8ABD-5AAA3E1F0365}"/>
              </c:ext>
            </c:extLst>
          </c:dPt>
          <c:cat>
            <c:strRef>
              <c:f>Sheet1!$A$2:$A$11</c:f>
              <c:strCache>
                <c:ptCount val="10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H9</c:v>
                </c:pt>
                <c:pt idx="9">
                  <c:v>H12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AE1-4AE8-95CA-F30E685ABC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E1-4AE8-95CA-F30E685ABCBA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AE8-95CA-F30E685ABCBA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AE1-4AE8-95CA-F30E685ABCBA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AE1-4AE8-95CA-F30E685ABCBA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AE1-4AE8-95CA-F30E685ABCBA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AE1-4AE8-95CA-F30E685ABCBA}"/>
              </c:ext>
            </c:extLst>
          </c:dPt>
          <c:dPt>
            <c:idx val="6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AE1-4AE8-95CA-F30E685ABCBA}"/>
              </c:ext>
            </c:extLst>
          </c:dPt>
          <c:dPt>
            <c:idx val="7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AE1-4AE8-95CA-F30E685ABCBA}"/>
              </c:ext>
            </c:extLst>
          </c:dPt>
          <c:dPt>
            <c:idx val="8"/>
            <c:bubble3D val="0"/>
            <c:spPr>
              <a:solidFill>
                <a:srgbClr val="00B0F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F44-442D-9FE8-86FAF107C9A8}"/>
              </c:ext>
            </c:extLst>
          </c:dPt>
          <c:dPt>
            <c:idx val="9"/>
            <c:bubble3D val="0"/>
            <c:spPr>
              <a:solidFill>
                <a:srgbClr val="CC0099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F44-442D-9FE8-86FAF107C9A8}"/>
              </c:ext>
            </c:extLst>
          </c:dPt>
          <c:cat>
            <c:strRef>
              <c:f>Sheet1!$A$2:$A$11</c:f>
              <c:strCache>
                <c:ptCount val="10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H18</c:v>
                </c:pt>
                <c:pt idx="9">
                  <c:v>H12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AE1-4AE8-95CA-F30E685ABC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0000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FF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E1-491B-A650-1FC2F586FD9F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E1-491B-A650-1FC2F586FD9F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1E1-491B-A650-1FC2F586FD9F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1E1-491B-A650-1FC2F586FD9F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1E1-491B-A650-1FC2F586FD9F}"/>
              </c:ext>
            </c:extLst>
          </c:dPt>
          <c:dPt>
            <c:idx val="5"/>
            <c:bubble3D val="0"/>
            <c:spPr>
              <a:solidFill>
                <a:srgbClr val="FF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1E1-491B-A650-1FC2F586FD9F}"/>
              </c:ext>
            </c:extLst>
          </c:dPt>
          <c:dPt>
            <c:idx val="6"/>
            <c:bubble3D val="0"/>
            <c:spPr>
              <a:solidFill>
                <a:srgbClr val="FF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1E1-491B-A650-1FC2F586FD9F}"/>
              </c:ext>
            </c:extLst>
          </c:dPt>
          <c:dPt>
            <c:idx val="7"/>
            <c:bubble3D val="0"/>
            <c:spPr>
              <a:solidFill>
                <a:srgbClr val="FF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1E1-491B-A650-1FC2F586FD9F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1E1-491B-A650-1FC2F586F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FF00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00FF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E1-491B-A650-1FC2F586FD9F}"/>
              </c:ext>
            </c:extLst>
          </c:dPt>
          <c:dPt>
            <c:idx val="1"/>
            <c:bubble3D val="0"/>
            <c:spPr>
              <a:solidFill>
                <a:srgbClr val="00FF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E1-491B-A650-1FC2F586FD9F}"/>
              </c:ext>
            </c:extLst>
          </c:dPt>
          <c:dPt>
            <c:idx val="2"/>
            <c:bubble3D val="0"/>
            <c:spPr>
              <a:solidFill>
                <a:srgbClr val="00FF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1E1-491B-A650-1FC2F586FD9F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1E1-491B-A650-1FC2F586FD9F}"/>
              </c:ext>
            </c:extLst>
          </c:dPt>
          <c:dPt>
            <c:idx val="4"/>
            <c:bubble3D val="0"/>
            <c:spPr>
              <a:solidFill>
                <a:srgbClr val="00FF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1E1-491B-A650-1FC2F586FD9F}"/>
              </c:ext>
            </c:extLst>
          </c:dPt>
          <c:dPt>
            <c:idx val="5"/>
            <c:bubble3D val="0"/>
            <c:spPr>
              <a:solidFill>
                <a:srgbClr val="00FF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1E1-491B-A650-1FC2F586FD9F}"/>
              </c:ext>
            </c:extLst>
          </c:dPt>
          <c:dPt>
            <c:idx val="6"/>
            <c:bubble3D val="0"/>
            <c:spPr>
              <a:solidFill>
                <a:srgbClr val="00FF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1E1-491B-A650-1FC2F586FD9F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1E1-491B-A650-1FC2F586FD9F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1E1-491B-A650-1FC2F586F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9E3-424C-8526-B5FDBAE2F8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9E3-424C-8526-B5FDBAE2F85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9E3-424C-8526-B5FDBAE2F858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9E3-424C-8526-B5FDBAE2F858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9E3-424C-8526-B5FDBAE2F85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9E3-424C-8526-B5FDBAE2F858}"/>
              </c:ext>
            </c:extLst>
          </c:dPt>
          <c:dPt>
            <c:idx val="6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9E3-424C-8526-B5FDBAE2F85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9E3-424C-8526-B5FDBAE2F858}"/>
              </c:ext>
            </c:extLst>
          </c:dPt>
          <c:dPt>
            <c:idx val="8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2BE-4BAC-BB00-29AEF0D48A44}"/>
              </c:ext>
            </c:extLst>
          </c:dPt>
          <c:dPt>
            <c:idx val="9"/>
            <c:bubble3D val="0"/>
            <c:spPr>
              <a:solidFill>
                <a:schemeClr val="accent6">
                  <a:lumMod val="5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2BE-4BAC-BB00-29AEF0D48A44}"/>
              </c:ext>
            </c:extLst>
          </c:dPt>
          <c:dPt>
            <c:idx val="10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2BE-4BAC-BB00-29AEF0D48A44}"/>
              </c:ext>
            </c:extLst>
          </c:dPt>
          <c:dPt>
            <c:idx val="11"/>
            <c:bubble3D val="0"/>
            <c:spPr>
              <a:solidFill>
                <a:srgbClr val="0066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E2BE-4BAC-BB00-29AEF0D48A44}"/>
              </c:ext>
            </c:extLst>
          </c:dPt>
          <c:dPt>
            <c:idx val="12"/>
            <c:bubble3D val="0"/>
            <c:spPr>
              <a:solidFill>
                <a:schemeClr val="bg2">
                  <a:lumMod val="5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E2BE-4BAC-BB00-29AEF0D48A44}"/>
              </c:ext>
            </c:extLst>
          </c:dPt>
          <c:cat>
            <c:strRef>
              <c:f>Sheet1!$A$2:$A$14</c:f>
              <c:strCache>
                <c:ptCount val="13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h12</c:v>
                </c:pt>
                <c:pt idx="9">
                  <c:v>h13</c:v>
                </c:pt>
                <c:pt idx="10">
                  <c:v>h40</c:v>
                </c:pt>
                <c:pt idx="11">
                  <c:v>h41</c:v>
                </c:pt>
                <c:pt idx="12">
                  <c:v>h42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9E3-424C-8526-B5FDBAE2F8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E1-4AE8-95CA-F30E685ABCBA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AE8-95CA-F30E685ABCBA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AE1-4AE8-95CA-F30E685ABCBA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AE1-4AE8-95CA-F30E685ABCBA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AE1-4AE8-95CA-F30E685ABCBA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AE1-4AE8-95CA-F30E685ABCBA}"/>
              </c:ext>
            </c:extLst>
          </c:dPt>
          <c:dPt>
            <c:idx val="6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AE1-4AE8-95CA-F30E685ABCBA}"/>
              </c:ext>
            </c:extLst>
          </c:dPt>
          <c:dPt>
            <c:idx val="7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AE1-4AE8-95CA-F30E685ABCBA}"/>
              </c:ext>
            </c:extLst>
          </c:dPt>
          <c:dPt>
            <c:idx val="8"/>
            <c:bubble3D val="0"/>
            <c:spPr>
              <a:solidFill>
                <a:schemeClr val="bg1">
                  <a:lumMod val="5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19F-407D-935F-043E5FAE6C09}"/>
              </c:ext>
            </c:extLst>
          </c:dPt>
          <c:dPt>
            <c:idx val="9"/>
            <c:bubble3D val="0"/>
            <c:spPr>
              <a:solidFill>
                <a:srgbClr val="FFFF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19F-407D-935F-043E5FAE6C09}"/>
              </c:ext>
            </c:extLst>
          </c:dPt>
          <c:cat>
            <c:strRef>
              <c:f>Sheet1!$A$2:$A$11</c:f>
              <c:strCache>
                <c:ptCount val="10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h51</c:v>
                </c:pt>
                <c:pt idx="9">
                  <c:v>h48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AE1-4AE8-95CA-F30E685ABC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E1-4AE8-95CA-F30E685ABCBA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AE8-95CA-F30E685ABCBA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AE1-4AE8-95CA-F30E685ABCBA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AE1-4AE8-95CA-F30E685ABCBA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AE1-4AE8-95CA-F30E685ABCBA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AE1-4AE8-95CA-F30E685ABCBA}"/>
              </c:ext>
            </c:extLst>
          </c:dPt>
          <c:dPt>
            <c:idx val="6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AE1-4AE8-95CA-F30E685ABCBA}"/>
              </c:ext>
            </c:extLst>
          </c:dPt>
          <c:dPt>
            <c:idx val="7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AE1-4AE8-95CA-F30E685ABCBA}"/>
              </c:ext>
            </c:extLst>
          </c:dPt>
          <c:dPt>
            <c:idx val="8"/>
            <c:bubble3D val="0"/>
            <c:spPr>
              <a:solidFill>
                <a:schemeClr val="bg1"/>
              </a:solidFill>
              <a:ln w="3175">
                <a:solidFill>
                  <a:schemeClr val="tx1">
                    <a:lumMod val="95000"/>
                    <a:lumOff val="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563-4211-A73B-70545AFC0A35}"/>
              </c:ext>
            </c:extLst>
          </c:dPt>
          <c:dPt>
            <c:idx val="9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563-4211-A73B-70545AFC0A35}"/>
              </c:ext>
            </c:extLst>
          </c:dPt>
          <c:cat>
            <c:strRef>
              <c:f>Sheet1!$A$2:$A$11</c:f>
              <c:strCache>
                <c:ptCount val="10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h51</c:v>
                </c:pt>
                <c:pt idx="9">
                  <c:v>h48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AE1-4AE8-95CA-F30E685ABC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E1-4AE8-95CA-F30E685ABCBA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AE8-95CA-F30E685ABCBA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AE1-4AE8-95CA-F30E685ABCBA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AE1-4AE8-95CA-F30E685ABCBA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AE1-4AE8-95CA-F30E685ABCBA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AE1-4AE8-95CA-F30E685ABCBA}"/>
              </c:ext>
            </c:extLst>
          </c:dPt>
          <c:dPt>
            <c:idx val="6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AE1-4AE8-95CA-F30E685ABCBA}"/>
              </c:ext>
            </c:extLst>
          </c:dPt>
          <c:dPt>
            <c:idx val="7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AE1-4AE8-95CA-F30E685ABCBA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787-48DF-9A5F-BA9EB14F8E90}"/>
              </c:ext>
            </c:extLst>
          </c:dPt>
          <c:dPt>
            <c:idx val="9"/>
            <c:bubble3D val="0"/>
            <c:spPr>
              <a:solidFill>
                <a:srgbClr val="33CC3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787-48DF-9A5F-BA9EB14F8E90}"/>
              </c:ext>
            </c:extLst>
          </c:dPt>
          <c:cat>
            <c:strRef>
              <c:f>Sheet1!$A$2:$A$11</c:f>
              <c:strCache>
                <c:ptCount val="10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h51</c:v>
                </c:pt>
                <c:pt idx="9">
                  <c:v>h48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AE1-4AE8-95CA-F30E685ABC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C00000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46-4B6F-B554-AF38784F852C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846-4B6F-B554-AF38784F852C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846-4B6F-B554-AF38784F852C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846-4B6F-B554-AF38784F852C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846-4B6F-B554-AF38784F852C}"/>
              </c:ext>
            </c:extLst>
          </c:dPt>
          <c:dPt>
            <c:idx val="5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846-4B6F-B554-AF38784F852C}"/>
              </c:ext>
            </c:extLst>
          </c:dPt>
          <c:dPt>
            <c:idx val="6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846-4B6F-B554-AF38784F852C}"/>
              </c:ext>
            </c:extLst>
          </c:dPt>
          <c:dPt>
            <c:idx val="7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846-4B6F-B554-AF38784F852C}"/>
              </c:ext>
            </c:extLst>
          </c:dPt>
          <c:dPt>
            <c:idx val="8"/>
            <c:bubble3D val="0"/>
            <c:spPr>
              <a:solidFill>
                <a:srgbClr val="FF99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DB7-4EF1-9E25-B1F3F328FB9B}"/>
              </c:ext>
            </c:extLst>
          </c:dPt>
          <c:dPt>
            <c:idx val="9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DB7-4EF1-9E25-B1F3F328FB9B}"/>
              </c:ext>
            </c:extLst>
          </c:dPt>
          <c:dPt>
            <c:idx val="10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7DB7-4EF1-9E25-B1F3F328FB9B}"/>
              </c:ext>
            </c:extLst>
          </c:dPt>
          <c:cat>
            <c:strRef>
              <c:f>Sheet1!$A$2:$A$12</c:f>
              <c:strCache>
                <c:ptCount val="11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H14</c:v>
                </c:pt>
                <c:pt idx="9">
                  <c:v>H21</c:v>
                </c:pt>
                <c:pt idx="10">
                  <c:v>h47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846-4B6F-B554-AF38784F85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9E3-424C-8526-B5FDBAE2F8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9E3-424C-8526-B5FDBAE2F85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9E3-424C-8526-B5FDBAE2F858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9E3-424C-8526-B5FDBAE2F858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9E3-424C-8526-B5FDBAE2F85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9E3-424C-8526-B5FDBAE2F858}"/>
              </c:ext>
            </c:extLst>
          </c:dPt>
          <c:dPt>
            <c:idx val="6"/>
            <c:bubble3D val="0"/>
            <c:spPr>
              <a:solidFill>
                <a:srgbClr val="FF006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9E3-424C-8526-B5FDBAE2F85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9E3-424C-8526-B5FDBAE2F858}"/>
              </c:ext>
            </c:extLst>
          </c:dPt>
          <c:dPt>
            <c:idx val="8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A5A-4615-B695-84F7D12A62F2}"/>
              </c:ext>
            </c:extLst>
          </c:dPt>
          <c:dPt>
            <c:idx val="9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A5A-4615-B695-84F7D12A62F2}"/>
              </c:ext>
            </c:extLst>
          </c:dPt>
          <c:dPt>
            <c:idx val="10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A5A-4615-B695-84F7D12A62F2}"/>
              </c:ext>
            </c:extLst>
          </c:dPt>
          <c:dPt>
            <c:idx val="11"/>
            <c:bubble3D val="0"/>
            <c:spPr>
              <a:solidFill>
                <a:srgbClr val="0066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2A5A-4615-B695-84F7D12A62F2}"/>
              </c:ext>
            </c:extLst>
          </c:dPt>
          <c:dPt>
            <c:idx val="12"/>
            <c:bubble3D val="0"/>
            <c:spPr>
              <a:solidFill>
                <a:schemeClr val="bg2">
                  <a:lumMod val="5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2A5A-4615-B695-84F7D12A62F2}"/>
              </c:ext>
            </c:extLst>
          </c:dPt>
          <c:cat>
            <c:strRef>
              <c:f>Sheet1!$A$2:$A$14</c:f>
              <c:strCache>
                <c:ptCount val="13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h12</c:v>
                </c:pt>
                <c:pt idx="9">
                  <c:v>h13</c:v>
                </c:pt>
                <c:pt idx="10">
                  <c:v>h40</c:v>
                </c:pt>
                <c:pt idx="11">
                  <c:v>h41</c:v>
                </c:pt>
                <c:pt idx="12">
                  <c:v>h42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9E3-424C-8526-B5FDBAE2F8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8080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00808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E1-491B-A650-1FC2F586FD9F}"/>
              </c:ext>
            </c:extLst>
          </c:dPt>
          <c:dPt>
            <c:idx val="1"/>
            <c:bubble3D val="0"/>
            <c:spPr>
              <a:solidFill>
                <a:srgbClr val="00808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E1-491B-A650-1FC2F586FD9F}"/>
              </c:ext>
            </c:extLst>
          </c:dPt>
          <c:dPt>
            <c:idx val="2"/>
            <c:bubble3D val="0"/>
            <c:spPr>
              <a:solidFill>
                <a:srgbClr val="00808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1E1-491B-A650-1FC2F586FD9F}"/>
              </c:ext>
            </c:extLst>
          </c:dPt>
          <c:dPt>
            <c:idx val="3"/>
            <c:bubble3D val="0"/>
            <c:spPr>
              <a:solidFill>
                <a:srgbClr val="00808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1E1-491B-A650-1FC2F586FD9F}"/>
              </c:ext>
            </c:extLst>
          </c:dPt>
          <c:dPt>
            <c:idx val="4"/>
            <c:bubble3D val="0"/>
            <c:spPr>
              <a:solidFill>
                <a:srgbClr val="00808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1E1-491B-A650-1FC2F586FD9F}"/>
              </c:ext>
            </c:extLst>
          </c:dPt>
          <c:dPt>
            <c:idx val="5"/>
            <c:bubble3D val="0"/>
            <c:spPr>
              <a:solidFill>
                <a:srgbClr val="00808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1E1-491B-A650-1FC2F586FD9F}"/>
              </c:ext>
            </c:extLst>
          </c:dPt>
          <c:dPt>
            <c:idx val="6"/>
            <c:bubble3D val="0"/>
            <c:spPr>
              <a:solidFill>
                <a:srgbClr val="00808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1E1-491B-A650-1FC2F586FD9F}"/>
              </c:ext>
            </c:extLst>
          </c:dPt>
          <c:dPt>
            <c:idx val="7"/>
            <c:bubble3D val="0"/>
            <c:spPr>
              <a:solidFill>
                <a:srgbClr val="00808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1E1-491B-A650-1FC2F586FD9F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1E1-491B-A650-1FC2F586F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996633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996633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E1-491B-A650-1FC2F586FD9F}"/>
              </c:ext>
            </c:extLst>
          </c:dPt>
          <c:dPt>
            <c:idx val="1"/>
            <c:bubble3D val="0"/>
            <c:spPr>
              <a:solidFill>
                <a:srgbClr val="996633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E1-491B-A650-1FC2F586FD9F}"/>
              </c:ext>
            </c:extLst>
          </c:dPt>
          <c:dPt>
            <c:idx val="2"/>
            <c:bubble3D val="0"/>
            <c:spPr>
              <a:solidFill>
                <a:srgbClr val="996633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1E1-491B-A650-1FC2F586FD9F}"/>
              </c:ext>
            </c:extLst>
          </c:dPt>
          <c:dPt>
            <c:idx val="3"/>
            <c:bubble3D val="0"/>
            <c:spPr>
              <a:solidFill>
                <a:srgbClr val="996633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1E1-491B-A650-1FC2F586FD9F}"/>
              </c:ext>
            </c:extLst>
          </c:dPt>
          <c:dPt>
            <c:idx val="4"/>
            <c:bubble3D val="0"/>
            <c:spPr>
              <a:solidFill>
                <a:srgbClr val="996633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1E1-491B-A650-1FC2F586FD9F}"/>
              </c:ext>
            </c:extLst>
          </c:dPt>
          <c:dPt>
            <c:idx val="5"/>
            <c:bubble3D val="0"/>
            <c:spPr>
              <a:solidFill>
                <a:srgbClr val="996633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1E1-491B-A650-1FC2F586FD9F}"/>
              </c:ext>
            </c:extLst>
          </c:dPt>
          <c:dPt>
            <c:idx val="6"/>
            <c:bubble3D val="0"/>
            <c:spPr>
              <a:solidFill>
                <a:srgbClr val="996633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1E1-491B-A650-1FC2F586FD9F}"/>
              </c:ext>
            </c:extLst>
          </c:dPt>
          <c:dPt>
            <c:idx val="7"/>
            <c:bubble3D val="0"/>
            <c:spPr>
              <a:solidFill>
                <a:srgbClr val="996633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1E1-491B-A650-1FC2F586FD9F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1E1-491B-A650-1FC2F586F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C00000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E1-491B-A650-1FC2F586FD9F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E1-491B-A650-1FC2F586FD9F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1E1-491B-A650-1FC2F586FD9F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1E1-491B-A650-1FC2F586FD9F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1E1-491B-A650-1FC2F586FD9F}"/>
              </c:ext>
            </c:extLst>
          </c:dPt>
          <c:dPt>
            <c:idx val="5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1E1-491B-A650-1FC2F586FD9F}"/>
              </c:ext>
            </c:extLst>
          </c:dPt>
          <c:dPt>
            <c:idx val="6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1E1-491B-A650-1FC2F586FD9F}"/>
              </c:ext>
            </c:extLst>
          </c:dPt>
          <c:dPt>
            <c:idx val="7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1E1-491B-A650-1FC2F586FD9F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1E1-491B-A650-1FC2F586F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C00000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E1-491B-A650-1FC2F586FD9F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E1-491B-A650-1FC2F586FD9F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1E1-491B-A650-1FC2F586FD9F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1E1-491B-A650-1FC2F586FD9F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1E1-491B-A650-1FC2F586FD9F}"/>
              </c:ext>
            </c:extLst>
          </c:dPt>
          <c:dPt>
            <c:idx val="5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1E1-491B-A650-1FC2F586FD9F}"/>
              </c:ext>
            </c:extLst>
          </c:dPt>
          <c:dPt>
            <c:idx val="6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1E1-491B-A650-1FC2F586FD9F}"/>
              </c:ext>
            </c:extLst>
          </c:dPt>
          <c:dPt>
            <c:idx val="7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1E1-491B-A650-1FC2F586FD9F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1E1-491B-A650-1FC2F586F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C00000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699-4B1D-92F6-38D1DD87F9DE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699-4B1D-92F6-38D1DD87F9DE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699-4B1D-92F6-38D1DD87F9DE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699-4B1D-92F6-38D1DD87F9DE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699-4B1D-92F6-38D1DD87F9DE}"/>
              </c:ext>
            </c:extLst>
          </c:dPt>
          <c:dPt>
            <c:idx val="5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699-4B1D-92F6-38D1DD87F9DE}"/>
              </c:ext>
            </c:extLst>
          </c:dPt>
          <c:dPt>
            <c:idx val="6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699-4B1D-92F6-38D1DD87F9DE}"/>
              </c:ext>
            </c:extLst>
          </c:dPt>
          <c:dPt>
            <c:idx val="7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699-4B1D-92F6-38D1DD87F9DE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B699-4B1D-92F6-38D1DD87F9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97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919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03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1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8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9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67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1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9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819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059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8CFB9-3C8D-496E-8858-8562B46CE388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45CA0-D330-42BD-9AD9-F40652277A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83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13" Type="http://schemas.openxmlformats.org/officeDocument/2006/relationships/chart" Target="../charts/chart10.xml"/><Relationship Id="rId18" Type="http://schemas.openxmlformats.org/officeDocument/2006/relationships/chart" Target="../charts/chart15.xml"/><Relationship Id="rId3" Type="http://schemas.openxmlformats.org/officeDocument/2006/relationships/image" Target="../media/image2.png"/><Relationship Id="rId7" Type="http://schemas.openxmlformats.org/officeDocument/2006/relationships/chart" Target="../charts/chart4.xml"/><Relationship Id="rId12" Type="http://schemas.openxmlformats.org/officeDocument/2006/relationships/chart" Target="../charts/chart9.xml"/><Relationship Id="rId17" Type="http://schemas.openxmlformats.org/officeDocument/2006/relationships/chart" Target="../charts/chart14.xml"/><Relationship Id="rId2" Type="http://schemas.openxmlformats.org/officeDocument/2006/relationships/image" Target="../media/image1.jpeg"/><Relationship Id="rId16" Type="http://schemas.openxmlformats.org/officeDocument/2006/relationships/chart" Target="../charts/chart1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11" Type="http://schemas.openxmlformats.org/officeDocument/2006/relationships/chart" Target="../charts/chart8.xml"/><Relationship Id="rId5" Type="http://schemas.openxmlformats.org/officeDocument/2006/relationships/chart" Target="../charts/chart2.xml"/><Relationship Id="rId15" Type="http://schemas.openxmlformats.org/officeDocument/2006/relationships/chart" Target="../charts/chart12.xml"/><Relationship Id="rId10" Type="http://schemas.openxmlformats.org/officeDocument/2006/relationships/chart" Target="../charts/chart7.xml"/><Relationship Id="rId19" Type="http://schemas.openxmlformats.org/officeDocument/2006/relationships/image" Target="../media/image3.png"/><Relationship Id="rId4" Type="http://schemas.openxmlformats.org/officeDocument/2006/relationships/chart" Target="../charts/chart1.xml"/><Relationship Id="rId9" Type="http://schemas.openxmlformats.org/officeDocument/2006/relationships/chart" Target="../charts/chart6.xml"/><Relationship Id="rId14" Type="http://schemas.openxmlformats.org/officeDocument/2006/relationships/chart" Target="../charts/char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168"/>
            <a:ext cx="12192000" cy="5444519"/>
          </a:xfrm>
          <a:prstGeom prst="rect">
            <a:avLst/>
          </a:prstGeom>
        </p:spPr>
      </p:pic>
      <p:pic>
        <p:nvPicPr>
          <p:cNvPr id="5" name="Picture 2" descr="Kompas Utara Selatan - Gambar vektor gratis di Pixab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5059" y="328350"/>
            <a:ext cx="1016265" cy="10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293011693"/>
              </p:ext>
            </p:extLst>
          </p:nvPr>
        </p:nvGraphicFramePr>
        <p:xfrm>
          <a:off x="2502810" y="2624447"/>
          <a:ext cx="881658" cy="514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795243627"/>
              </p:ext>
            </p:extLst>
          </p:nvPr>
        </p:nvGraphicFramePr>
        <p:xfrm>
          <a:off x="2449773" y="3261814"/>
          <a:ext cx="855542" cy="46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747530185"/>
              </p:ext>
            </p:extLst>
          </p:nvPr>
        </p:nvGraphicFramePr>
        <p:xfrm>
          <a:off x="1846613" y="2683822"/>
          <a:ext cx="881546" cy="569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46724022"/>
              </p:ext>
            </p:extLst>
          </p:nvPr>
        </p:nvGraphicFramePr>
        <p:xfrm>
          <a:off x="4496938" y="4713602"/>
          <a:ext cx="607515" cy="491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089632694"/>
              </p:ext>
            </p:extLst>
          </p:nvPr>
        </p:nvGraphicFramePr>
        <p:xfrm>
          <a:off x="3395494" y="4478395"/>
          <a:ext cx="511369" cy="396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022302092"/>
              </p:ext>
            </p:extLst>
          </p:nvPr>
        </p:nvGraphicFramePr>
        <p:xfrm>
          <a:off x="8137147" y="3742274"/>
          <a:ext cx="511369" cy="396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2351997068"/>
              </p:ext>
            </p:extLst>
          </p:nvPr>
        </p:nvGraphicFramePr>
        <p:xfrm>
          <a:off x="1076441" y="1732499"/>
          <a:ext cx="511369" cy="396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2608447586"/>
              </p:ext>
            </p:extLst>
          </p:nvPr>
        </p:nvGraphicFramePr>
        <p:xfrm>
          <a:off x="5424319" y="4802245"/>
          <a:ext cx="511369" cy="396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3688800438"/>
              </p:ext>
            </p:extLst>
          </p:nvPr>
        </p:nvGraphicFramePr>
        <p:xfrm>
          <a:off x="6108084" y="4006868"/>
          <a:ext cx="605744" cy="447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36273" y="2791969"/>
            <a:ext cx="64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/>
              <a:t>H1</a:t>
            </a:r>
          </a:p>
          <a:p>
            <a:r>
              <a:rPr lang="id-ID" sz="1200" b="1" dirty="0" smtClean="0"/>
              <a:t>H2</a:t>
            </a:r>
          </a:p>
          <a:p>
            <a:r>
              <a:rPr lang="id-ID" sz="1200" b="1" dirty="0" smtClean="0"/>
              <a:t>H3</a:t>
            </a:r>
            <a:endParaRPr lang="en-US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30687" y="3345872"/>
            <a:ext cx="64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/>
              <a:t>H4</a:t>
            </a:r>
          </a:p>
          <a:p>
            <a:r>
              <a:rPr lang="id-ID" sz="1200" b="1" dirty="0" smtClean="0"/>
              <a:t>H5</a:t>
            </a:r>
          </a:p>
          <a:p>
            <a:r>
              <a:rPr lang="id-ID" sz="1200" b="1" dirty="0" smtClean="0"/>
              <a:t>H6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37394" y="3906069"/>
            <a:ext cx="64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/>
              <a:t>H7</a:t>
            </a:r>
          </a:p>
          <a:p>
            <a:r>
              <a:rPr lang="id-ID" sz="1200" b="1" dirty="0" smtClean="0"/>
              <a:t>H8</a:t>
            </a:r>
          </a:p>
          <a:p>
            <a:r>
              <a:rPr lang="id-ID" sz="1200" b="1" dirty="0" smtClean="0"/>
              <a:t>H9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32396" y="4468402"/>
            <a:ext cx="64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/>
              <a:t>H10</a:t>
            </a:r>
          </a:p>
          <a:p>
            <a:r>
              <a:rPr lang="id-ID" sz="1200" b="1" dirty="0" smtClean="0"/>
              <a:t>H11</a:t>
            </a:r>
          </a:p>
          <a:p>
            <a:r>
              <a:rPr lang="id-ID" sz="1200" b="1" dirty="0" smtClean="0"/>
              <a:t>H12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32395" y="5017642"/>
            <a:ext cx="64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/>
              <a:t>H13</a:t>
            </a:r>
          </a:p>
          <a:p>
            <a:r>
              <a:rPr lang="id-ID" sz="1200" b="1" dirty="0" smtClean="0"/>
              <a:t>H14</a:t>
            </a:r>
          </a:p>
          <a:p>
            <a:r>
              <a:rPr lang="id-ID" sz="1200" b="1" dirty="0" smtClean="0"/>
              <a:t>H15</a:t>
            </a:r>
            <a:endParaRPr lang="en-US" sz="1200" b="1" dirty="0"/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689082046"/>
              </p:ext>
            </p:extLst>
          </p:nvPr>
        </p:nvGraphicFramePr>
        <p:xfrm>
          <a:off x="3854617" y="4764400"/>
          <a:ext cx="881658" cy="514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2577255316"/>
              </p:ext>
            </p:extLst>
          </p:nvPr>
        </p:nvGraphicFramePr>
        <p:xfrm>
          <a:off x="3779464" y="2499174"/>
          <a:ext cx="511369" cy="396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25" name="Chart 24"/>
          <p:cNvGraphicFramePr/>
          <p:nvPr>
            <p:extLst>
              <p:ext uri="{D42A27DB-BD31-4B8C-83A1-F6EECF244321}">
                <p14:modId xmlns:p14="http://schemas.microsoft.com/office/powerpoint/2010/main" val="4282757080"/>
              </p:ext>
            </p:extLst>
          </p:nvPr>
        </p:nvGraphicFramePr>
        <p:xfrm>
          <a:off x="5475656" y="3126587"/>
          <a:ext cx="511369" cy="396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49554364"/>
              </p:ext>
            </p:extLst>
          </p:nvPr>
        </p:nvGraphicFramePr>
        <p:xfrm>
          <a:off x="6164238" y="3038901"/>
          <a:ext cx="607515" cy="491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1264345182"/>
              </p:ext>
            </p:extLst>
          </p:nvPr>
        </p:nvGraphicFramePr>
        <p:xfrm>
          <a:off x="5017827" y="4787809"/>
          <a:ext cx="855542" cy="46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4140437896"/>
              </p:ext>
            </p:extLst>
          </p:nvPr>
        </p:nvGraphicFramePr>
        <p:xfrm>
          <a:off x="3866866" y="4454457"/>
          <a:ext cx="855542" cy="46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9"/>
          <a:srcRect l="69958" t="27475" r="25205" b="17654"/>
          <a:stretch/>
        </p:blipFill>
        <p:spPr>
          <a:xfrm>
            <a:off x="273133" y="2826327"/>
            <a:ext cx="463138" cy="3890691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30686" y="5566882"/>
            <a:ext cx="64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/>
              <a:t>H16</a:t>
            </a:r>
          </a:p>
          <a:p>
            <a:r>
              <a:rPr lang="id-ID" sz="1200" b="1" dirty="0" smtClean="0"/>
              <a:t>H17</a:t>
            </a:r>
          </a:p>
          <a:p>
            <a:r>
              <a:rPr lang="id-ID" sz="1200" b="1" dirty="0" smtClean="0"/>
              <a:t>H18</a:t>
            </a:r>
            <a:endParaRPr lang="en-US" sz="1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25649" y="6106660"/>
            <a:ext cx="64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/>
              <a:t>H19</a:t>
            </a:r>
          </a:p>
          <a:p>
            <a:r>
              <a:rPr lang="id-ID" sz="1200" b="1" dirty="0" smtClean="0"/>
              <a:t>H20</a:t>
            </a:r>
          </a:p>
          <a:p>
            <a:r>
              <a:rPr lang="id-ID" sz="1200" b="1" dirty="0" smtClean="0"/>
              <a:t>H21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838360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21</Words>
  <Application>Microsoft Office PowerPoint</Application>
  <PresentationFormat>Grand écran</PresentationFormat>
  <Paragraphs>21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Présentation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Roger Frutos</cp:lastModifiedBy>
  <cp:revision>17</cp:revision>
  <dcterms:created xsi:type="dcterms:W3CDTF">2020-09-26T17:35:12Z</dcterms:created>
  <dcterms:modified xsi:type="dcterms:W3CDTF">2020-12-14T10:49:56Z</dcterms:modified>
</cp:coreProperties>
</file>