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D3D3"/>
    <a:srgbClr val="C5BE97"/>
    <a:srgbClr val="B8CCE2"/>
    <a:srgbClr val="FF9933"/>
    <a:srgbClr val="FFC000"/>
    <a:srgbClr val="33CC33"/>
    <a:srgbClr val="FF66CC"/>
    <a:srgbClr val="990099"/>
    <a:srgbClr val="808080"/>
    <a:srgbClr val="7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AC9F-4A8B-4D12-8C0E-30C77563EFA7}" type="datetimeFigureOut">
              <a:rPr lang="fr-FR" smtClean="0"/>
              <a:pPr/>
              <a:t>14/12/2020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65CF-7CA6-49AF-AEB1-6FB528310E4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OOL\Dropbox\ARTICLES\1-En cours\0- Genotypage Aedes\figures finales\path328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-213743"/>
            <a:ext cx="6048672" cy="7099127"/>
          </a:xfrm>
          <a:prstGeom prst="rect">
            <a:avLst/>
          </a:prstGeom>
          <a:noFill/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3563888" y="183299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5220072" y="778511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5759134" y="804941"/>
            <a:ext cx="72008" cy="72008"/>
          </a:xfrm>
          <a:prstGeom prst="ellipse">
            <a:avLst/>
          </a:prstGeom>
          <a:solidFill>
            <a:srgbClr val="FFD13F"/>
          </a:solidFill>
          <a:ln>
            <a:solidFill>
              <a:srgbClr val="FFD1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5595970" y="866377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641548" y="973199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017446" y="1287853"/>
            <a:ext cx="72008" cy="72008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047166" y="1381005"/>
            <a:ext cx="72008" cy="72008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919008" y="1454115"/>
            <a:ext cx="72008" cy="72008"/>
          </a:xfrm>
          <a:prstGeom prst="ellipse">
            <a:avLst/>
          </a:prstGeom>
          <a:solidFill>
            <a:srgbClr val="A38FBB"/>
          </a:solidFill>
          <a:ln>
            <a:solidFill>
              <a:srgbClr val="A38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625690" y="2826451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5508104" y="2996897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5508104" y="3094249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580112" y="3267793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508104" y="3535959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5502818" y="4101451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5641548" y="3978579"/>
            <a:ext cx="72008" cy="7200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5441382" y="6584729"/>
            <a:ext cx="72008" cy="72008"/>
          </a:xfrm>
          <a:prstGeom prst="ellipse">
            <a:avLst/>
          </a:prstGeom>
          <a:solidFill>
            <a:srgbClr val="73D3D3"/>
          </a:solidFill>
          <a:ln>
            <a:solidFill>
              <a:srgbClr val="73D3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8014349" y="116632"/>
            <a:ext cx="5180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B8CCE2"/>
                </a:solidFill>
              </a:rPr>
              <a:t>Aal1</a:t>
            </a:r>
          </a:p>
          <a:p>
            <a:r>
              <a:rPr lang="fr-FR" sz="1400" b="1" dirty="0" smtClean="0">
                <a:solidFill>
                  <a:srgbClr val="C5BE97"/>
                </a:solidFill>
              </a:rPr>
              <a:t>Aal2</a:t>
            </a:r>
          </a:p>
          <a:p>
            <a:r>
              <a:rPr lang="fr-FR" sz="1400" b="1" dirty="0" smtClean="0">
                <a:solidFill>
                  <a:srgbClr val="FF9933"/>
                </a:solidFill>
              </a:rPr>
              <a:t>Aal3</a:t>
            </a:r>
            <a:endParaRPr lang="fr-FR" sz="1400" b="1" dirty="0">
              <a:solidFill>
                <a:srgbClr val="FF9933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947078" y="249073"/>
            <a:ext cx="4081306" cy="11575"/>
          </a:xfrm>
          <a:prstGeom prst="line">
            <a:avLst/>
          </a:prstGeom>
          <a:ln w="28575">
            <a:solidFill>
              <a:srgbClr val="B8CC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28" idx="1"/>
          </p:cNvCxnSpPr>
          <p:nvPr/>
        </p:nvCxnSpPr>
        <p:spPr>
          <a:xfrm>
            <a:off x="4427984" y="476672"/>
            <a:ext cx="3586365" cy="9292"/>
          </a:xfrm>
          <a:prstGeom prst="line">
            <a:avLst/>
          </a:prstGeom>
          <a:ln w="28575">
            <a:solidFill>
              <a:srgbClr val="C5BE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4427984" y="355806"/>
            <a:ext cx="0" cy="22440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572000" y="620688"/>
            <a:ext cx="3456384" cy="72008"/>
          </a:xfrm>
          <a:prstGeom prst="line">
            <a:avLst/>
          </a:prstGeom>
          <a:ln w="28575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572000" y="548680"/>
            <a:ext cx="8384" cy="183934"/>
          </a:xfrm>
          <a:prstGeom prst="line">
            <a:avLst/>
          </a:prstGeom>
          <a:ln w="28575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524328" y="692696"/>
            <a:ext cx="65915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C000"/>
                </a:solidFill>
              </a:rPr>
              <a:t>IS2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Aae1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Aae2a</a:t>
            </a:r>
          </a:p>
          <a:p>
            <a:r>
              <a:rPr lang="fr-FR" sz="1400" b="1" dirty="0" smtClean="0">
                <a:solidFill>
                  <a:srgbClr val="33CC33"/>
                </a:solidFill>
              </a:rPr>
              <a:t>Aae2e</a:t>
            </a:r>
          </a:p>
          <a:p>
            <a:r>
              <a:rPr lang="fr-FR" sz="1400" b="1" dirty="0" smtClean="0">
                <a:solidFill>
                  <a:srgbClr val="808080"/>
                </a:solidFill>
              </a:rPr>
              <a:t>Aae2b</a:t>
            </a:r>
          </a:p>
          <a:p>
            <a:r>
              <a:rPr lang="fr-FR" sz="1400" b="1" dirty="0" smtClean="0">
                <a:solidFill>
                  <a:srgbClr val="FF66CC"/>
                </a:solidFill>
              </a:rPr>
              <a:t>Aae2c</a:t>
            </a:r>
          </a:p>
          <a:p>
            <a:r>
              <a:rPr lang="fr-FR" sz="1400" b="1" dirty="0" smtClean="0">
                <a:solidFill>
                  <a:srgbClr val="990099"/>
                </a:solidFill>
              </a:rPr>
              <a:t>Aae2d</a:t>
            </a:r>
            <a:endParaRPr lang="fr-FR" sz="1400" b="1" dirty="0">
              <a:solidFill>
                <a:srgbClr val="990099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5940152" y="836712"/>
            <a:ext cx="1584176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724128" y="908720"/>
            <a:ext cx="1800200" cy="14401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796136" y="980728"/>
            <a:ext cx="1728192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47" idx="1"/>
          </p:cNvCxnSpPr>
          <p:nvPr/>
        </p:nvCxnSpPr>
        <p:spPr>
          <a:xfrm>
            <a:off x="6012160" y="1196752"/>
            <a:ext cx="1512168" cy="296163"/>
          </a:xfrm>
          <a:prstGeom prst="line">
            <a:avLst/>
          </a:prstGeom>
          <a:ln w="285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156176" y="1340768"/>
            <a:ext cx="1368152" cy="360040"/>
          </a:xfrm>
          <a:prstGeom prst="line">
            <a:avLst/>
          </a:prstGeom>
          <a:solidFill>
            <a:srgbClr val="808080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156176" y="1484784"/>
            <a:ext cx="1368152" cy="432048"/>
          </a:xfrm>
          <a:prstGeom prst="line">
            <a:avLst/>
          </a:prstGeom>
          <a:ln w="28575"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084168" y="1556792"/>
            <a:ext cx="1440160" cy="576064"/>
          </a:xfrm>
          <a:prstGeom prst="line">
            <a:avLst/>
          </a:prstGeom>
          <a:ln w="28575">
            <a:solidFill>
              <a:srgbClr val="99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524328" y="326523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0070C0"/>
                </a:solidFill>
              </a:rPr>
              <a:t>Aae1</a:t>
            </a:r>
          </a:p>
        </p:txBody>
      </p:sp>
      <p:cxnSp>
        <p:nvCxnSpPr>
          <p:cNvPr id="75" name="Straight Connector 74"/>
          <p:cNvCxnSpPr>
            <a:endCxn id="74" idx="1"/>
          </p:cNvCxnSpPr>
          <p:nvPr/>
        </p:nvCxnSpPr>
        <p:spPr>
          <a:xfrm flipV="1">
            <a:off x="6804248" y="3419128"/>
            <a:ext cx="72008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804248" y="2060848"/>
            <a:ext cx="0" cy="4536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524328" y="6577607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66D3D3"/>
                </a:solidFill>
              </a:rPr>
              <a:t>IS1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5580112" y="6619297"/>
            <a:ext cx="1944216" cy="134144"/>
          </a:xfrm>
          <a:prstGeom prst="line">
            <a:avLst/>
          </a:prstGeom>
          <a:ln w="28575">
            <a:solidFill>
              <a:srgbClr val="66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667939" y="-27384"/>
            <a:ext cx="967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Cqui</a:t>
            </a:r>
            <a:r>
              <a:rPr lang="fr-FR" sz="1400" b="1" dirty="0" smtClean="0"/>
              <a:t> - </a:t>
            </a:r>
            <a:r>
              <a:rPr lang="fr-FR" sz="1400" b="1" dirty="0" err="1" smtClean="0"/>
              <a:t>root</a:t>
            </a:r>
            <a:endParaRPr lang="fr-FR" sz="1400" b="1" dirty="0" smtClean="0"/>
          </a:p>
        </p:txBody>
      </p:sp>
      <p:sp>
        <p:nvSpPr>
          <p:cNvPr id="86" name="TextBox 85"/>
          <p:cNvSpPr txBox="1"/>
          <p:nvPr/>
        </p:nvSpPr>
        <p:spPr>
          <a:xfrm>
            <a:off x="4283968" y="764704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Sls25-</a:t>
            </a:r>
            <a:r>
              <a:rPr lang="fr-FR" sz="1400" b="1" dirty="0" err="1" smtClean="0"/>
              <a:t>Asp</a:t>
            </a:r>
            <a:endParaRPr lang="fr-FR" sz="1400" b="1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3866550" y="275278"/>
            <a:ext cx="72008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3820204" y="218305"/>
            <a:ext cx="72008" cy="72008"/>
          </a:xfrm>
          <a:prstGeom prst="ellipse">
            <a:avLst/>
          </a:prstGeom>
          <a:solidFill>
            <a:srgbClr val="39BACB"/>
          </a:solidFill>
          <a:ln>
            <a:solidFill>
              <a:srgbClr val="B8CC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16</Words>
  <Application>Microsoft Office PowerPoint</Application>
  <PresentationFormat>Affichage à l'écran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LOOL</dc:creator>
  <cp:lastModifiedBy>Roger Frutos</cp:lastModifiedBy>
  <cp:revision>4</cp:revision>
  <dcterms:created xsi:type="dcterms:W3CDTF">2020-11-14T15:18:24Z</dcterms:created>
  <dcterms:modified xsi:type="dcterms:W3CDTF">2020-12-14T10:35:48Z</dcterms:modified>
</cp:coreProperties>
</file>