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150" d="100"/>
          <a:sy n="150" d="100"/>
        </p:scale>
        <p:origin x="372" y="122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FD9DE-DA47-43C6-99AB-176668588C8A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38908-BB3F-4F1A-9AC5-410DC4F2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2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0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1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6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8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3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6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9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3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A4CA-AF51-4434-8372-04BD3A3F1218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C9EE-8818-41A2-90FE-5E27C359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752" y="1257179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10317" y="134073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5948" y="1473216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77408" y="1573244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1150" y="1682786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7233" y="17828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46093" y="188284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1222" y="19788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7233" y="209835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7233" y="22017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29644" y="22954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44334" y="24095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1330" y="2509583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38268" y="262228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76283" y="27241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76283" y="28241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1276" y="37529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81276" y="36434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76283" y="29375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7233" y="30375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1276" y="31433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0479" y="32480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82352" y="3348083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81276" y="34433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81276" y="35434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1276" y="38580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80479" y="39655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81276" y="40655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1276" y="41655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66413" y="42769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81276" y="5143677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52676" y="43817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52676" y="44687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52676" y="45915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52676" y="46915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52676" y="47833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52676" y="48916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0258" y="5243704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96701" y="5343731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0" y="54545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52676" y="555885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52676" y="576502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82352" y="5654568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9876" y="5965074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52676" y="498343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05076" y="5869765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09876" y="60651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96701" y="61745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57476" y="62745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857476" y="63746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20258" y="64864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20258" y="65817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66801" y="6858000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Supplemental Figure 1: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ClustalW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alignment of GSNOR proteins from various plant species, human, </a:t>
            </a:r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, and yeast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grape.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M. pusilla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Micromonas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Sitka spruce.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M. domestica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apple.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purple false brome.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switchgrass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foxtail millet.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sorghum.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cucumber.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monkey flower.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Thellungiella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turnip.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Capsella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Arabidopsis lyrata.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orange.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clementine.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eucalyptus.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papaya. 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Aquilegia.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cocoa tree.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strawberry.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castor oil plant.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cassava.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Coccomyxa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Volvox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1400717" y="172173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306348" y="1854216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267808" y="1954244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71550" y="2063786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147633" y="21638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136493" y="226384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31622" y="23598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147633" y="247935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147633" y="25827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20044" y="26764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34734" y="27905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211730" y="2890583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128668" y="300328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166683" y="31051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166683" y="32051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171676" y="41339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171676" y="40244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166683" y="33185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47633" y="34185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171676" y="35243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170879" y="36290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472752" y="3729083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171676" y="38243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171676" y="39244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171676" y="42390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170879" y="43465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171676" y="44465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171676" y="45465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956813" y="46579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71676" y="5524677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943076" y="47627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43076" y="48497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943076" y="49725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943076" y="50725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943076" y="51643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943076" y="52726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210658" y="5624704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387101" y="5724731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914400" y="58355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943076" y="593985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43076" y="614602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472752" y="6035568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400276" y="6346074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943076" y="536443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095476" y="6250765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400276" y="64461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387101" y="65555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247876" y="66555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247876" y="67556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10658" y="68674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210658" y="69627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893" y="1647055"/>
            <a:ext cx="1828800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752" y="1905000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62986" y="1978999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468617" y="2111479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430077" y="2211507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133819" y="2321049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309902" y="242107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98762" y="252110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293891" y="261714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309902" y="273661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309902" y="284002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382313" y="2933705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297003" y="304781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373999" y="3147846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290937" y="326055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328952" y="336243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328952" y="346246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333945" y="439117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333945" y="42817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328952" y="357579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309902" y="367582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333945" y="378157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333148" y="388631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635021" y="3986346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333945" y="408165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333945" y="418168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333945" y="449635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333148" y="460377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333945" y="470380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333945" y="480383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19082" y="491525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371600" y="5743545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105345" y="502000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105345" y="51070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05345" y="52297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05345" y="532982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105345" y="542164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105345" y="552987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372927" y="5881967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549370" y="5981994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076669" y="609277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105345" y="619711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105345" y="640328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635021" y="6292831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562545" y="6603337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105345" y="562169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257745" y="6508028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562545" y="6703364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549370" y="6812827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410145" y="691285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410145" y="7012883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372927" y="7124699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372927" y="7220008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015" y="1403386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57917" y="149313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757233" y="1600200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725008" y="1700227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428750" y="1816984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604833" y="191701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604833" y="203125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588822" y="21312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617736" y="223130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604833" y="23541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677244" y="24478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91934" y="25619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668930" y="2661983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585868" y="277468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623883" y="28765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623883" y="29765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628876" y="39053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628876" y="37958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23883" y="30899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604833" y="31899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628876" y="32957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28079" y="34004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929952" y="3500483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628876" y="35957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628876" y="36958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628876" y="40104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628079" y="41179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28876" y="42179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628876" y="43179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414013" y="44293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641816" y="5257800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400276" y="45341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400276" y="46211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400276" y="47439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400276" y="48439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400276" y="49357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400276" y="50440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667858" y="5371555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844301" y="5471582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371600" y="558236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400276" y="568670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400276" y="589287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929952" y="5782419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857476" y="6117474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400276" y="513583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52676" y="5997616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857476" y="62175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844301" y="63269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705076" y="64269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705076" y="65270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67858" y="66388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667858" y="67341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752" y="1783080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lowchart: Merge 112"/>
          <p:cNvSpPr/>
          <p:nvPr/>
        </p:nvSpPr>
        <p:spPr>
          <a:xfrm>
            <a:off x="2689859" y="1841930"/>
            <a:ext cx="45719" cy="64409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1553117" y="187413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447800" y="1974163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447800" y="2085945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143000" y="2182863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295400" y="22988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300271" y="239236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95400" y="248840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311411" y="260787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300033" y="27351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372444" y="28288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295400" y="292886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378408" y="3022546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274718" y="312257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319083" y="32575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319083" y="33575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324076" y="42863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324076" y="41768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319083" y="34709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300033" y="35709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324076" y="36767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323279" y="37814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625152" y="3881483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324076" y="39767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324076" y="40768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324076" y="43914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323279" y="44989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324076" y="45989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324076" y="46989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109213" y="48103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309137" y="5638800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095476" y="49151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095476" y="50021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095476" y="51249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095476" y="52249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095476" y="53167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095476" y="54250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348119" y="5738827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524562" y="5838854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066800" y="594963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080537" y="605397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143000" y="62775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600200" y="6177485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69250" y="6503925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066800" y="5539312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296760" y="6400800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552676" y="65985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539501" y="67079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400276" y="68079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400276" y="69080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363058" y="70198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363058" y="71151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152" y="1509144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1324517" y="1600200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1219200" y="1699377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1219200" y="1791463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914400" y="1902577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1090483" y="200260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1079343" y="210263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1074472" y="21986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1085765" y="232400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1085765" y="24274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1158176" y="2521098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1072866" y="263521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1149862" y="2735239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066800" y="284794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0" name="TextBox 329"/>
          <p:cNvSpPr txBox="1"/>
          <p:nvPr/>
        </p:nvSpPr>
        <p:spPr>
          <a:xfrm>
            <a:off x="1090483" y="298363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1090483" y="308366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1095476" y="401237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1095476" y="39029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4" name="TextBox 333"/>
          <p:cNvSpPr txBox="1"/>
          <p:nvPr/>
        </p:nvSpPr>
        <p:spPr>
          <a:xfrm>
            <a:off x="1090483" y="319699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5" name="TextBox 334"/>
          <p:cNvSpPr txBox="1"/>
          <p:nvPr/>
        </p:nvSpPr>
        <p:spPr>
          <a:xfrm>
            <a:off x="1071433" y="329702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1095476" y="340277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94679" y="35075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1396552" y="3607547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1095476" y="37028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1095476" y="380288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1095476" y="411755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1094679" y="422498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095476" y="432500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1095476" y="442503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880613" y="453645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1143000" y="5368323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866876" y="4641202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866876" y="4728239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9" name="TextBox 348"/>
          <p:cNvSpPr txBox="1"/>
          <p:nvPr/>
        </p:nvSpPr>
        <p:spPr>
          <a:xfrm>
            <a:off x="866876" y="485099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866876" y="4951022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1" name="TextBox 350"/>
          <p:cNvSpPr txBox="1"/>
          <p:nvPr/>
        </p:nvSpPr>
        <p:spPr>
          <a:xfrm>
            <a:off x="866876" y="5042842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" name="TextBox 351"/>
          <p:cNvSpPr txBox="1"/>
          <p:nvPr/>
        </p:nvSpPr>
        <p:spPr>
          <a:xfrm>
            <a:off x="866876" y="515107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3" name="TextBox 352"/>
          <p:cNvSpPr txBox="1"/>
          <p:nvPr/>
        </p:nvSpPr>
        <p:spPr>
          <a:xfrm>
            <a:off x="1181982" y="5468350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" name="TextBox 353"/>
          <p:cNvSpPr txBox="1"/>
          <p:nvPr/>
        </p:nvSpPr>
        <p:spPr>
          <a:xfrm>
            <a:off x="1358425" y="5568377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5" name="TextBox 354"/>
          <p:cNvSpPr txBox="1"/>
          <p:nvPr/>
        </p:nvSpPr>
        <p:spPr>
          <a:xfrm>
            <a:off x="838200" y="566734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6" name="TextBox 355"/>
          <p:cNvSpPr txBox="1"/>
          <p:nvPr/>
        </p:nvSpPr>
        <p:spPr>
          <a:xfrm>
            <a:off x="838200" y="580023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866876" y="602448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1367876" y="5895945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1324076" y="6224538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0" name="TextBox 359"/>
          <p:cNvSpPr txBox="1"/>
          <p:nvPr/>
        </p:nvSpPr>
        <p:spPr>
          <a:xfrm>
            <a:off x="866876" y="524289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1019276" y="6129229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1324076" y="6324565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1310901" y="6434028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171676" y="653405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1171676" y="6634084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1134458" y="674590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7" name="TextBox 366"/>
          <p:cNvSpPr txBox="1"/>
          <p:nvPr/>
        </p:nvSpPr>
        <p:spPr>
          <a:xfrm>
            <a:off x="1134458" y="6841209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4626" y="7022155"/>
            <a:ext cx="4055174" cy="1406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Flowchart: Merge 56"/>
          <p:cNvSpPr/>
          <p:nvPr/>
        </p:nvSpPr>
        <p:spPr>
          <a:xfrm>
            <a:off x="2613659" y="2333767"/>
            <a:ext cx="45719" cy="64409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1172117" y="2302903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077748" y="2402930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39208" y="2519691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42950" y="2644953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919033" y="27449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07893" y="284500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903022" y="294104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19033" y="306051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919033" y="316392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991444" y="3257609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906134" y="337172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983130" y="3471750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900068" y="35844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938083" y="368633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38083" y="378636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43076" y="471507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43076" y="46056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38083" y="389969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19033" y="399972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943076" y="410547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942279" y="421022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244152" y="4310250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943076" y="440555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943076" y="450558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943076" y="48202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942279" y="492768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943076" y="50277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43076" y="512773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28213" y="523916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43076" y="6067567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714476" y="534390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14476" y="5430942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14476" y="555369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714476" y="565372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14476" y="574554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14476" y="585378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982058" y="6167594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158501" y="6267621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85800" y="637840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14476" y="648274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14476" y="668891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244152" y="6578458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219200" y="6945943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14476" y="594560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907893" y="6834430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180218" y="70557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167043" y="71651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027818" y="72651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027818" y="73652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990600" y="74770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990600" y="75723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214" y="2206486"/>
            <a:ext cx="4223586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352" y="1580456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TextBox 163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93969" y="1685342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24076" y="1785652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00033" y="1885679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93310" y="1982526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69393" y="208255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58253" y="21825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53382" y="227862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169393" y="23980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69393" y="250149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41804" y="259518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41602" y="26952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18598" y="2795274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35536" y="290798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73551" y="300986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73551" y="310989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71676" y="41339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1676" y="40244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173551" y="322322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154501" y="332324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78544" y="342900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7747" y="35337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79620" y="3633774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143000" y="376234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1676" y="39244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71676" y="42390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170879" y="43465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1676" y="44465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171676" y="45465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56813" y="46579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178544" y="5486400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43076" y="47627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3076" y="48497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43076" y="49725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3076" y="50725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43076" y="51643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3076" y="52726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217526" y="5586427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393969" y="5686454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21268" y="579723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949944" y="5901577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949944" y="610774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479620" y="5997291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40533" y="6319316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43076" y="536443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02344" y="6212488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400276" y="64461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387101" y="65555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247876" y="66555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247876" y="67556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210658" y="68674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210658" y="69627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lowchart: Merge 112"/>
          <p:cNvSpPr/>
          <p:nvPr/>
        </p:nvSpPr>
        <p:spPr>
          <a:xfrm>
            <a:off x="3352800" y="1676400"/>
            <a:ext cx="45719" cy="64409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152" y="1596032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TextBox 163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Flowchart: Merge 56"/>
          <p:cNvSpPr/>
          <p:nvPr/>
        </p:nvSpPr>
        <p:spPr>
          <a:xfrm>
            <a:off x="3505200" y="1600200"/>
            <a:ext cx="45719" cy="64409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295400" y="167948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230148" y="1778016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191608" y="1878044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95350" y="1987586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71433" y="20876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60293" y="218764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55422" y="22836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071433" y="240315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1433" y="25065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43844" y="26002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58534" y="27143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135530" y="2814383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2468" y="292708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90483" y="30289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90483" y="31289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128672" y="414025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128672" y="403079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090483" y="32423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71433" y="33423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135530" y="350520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127875" y="36353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429748" y="3735426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128672" y="3830735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128672" y="393076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128672" y="424543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127875" y="435285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128672" y="445288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128672" y="455291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13809" y="466433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138978" y="5488288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00072" y="476908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900072" y="485611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900072" y="497887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900072" y="507890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900072" y="5170721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900072" y="527895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177960" y="5624704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354403" y="5724731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881702" y="58355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10378" y="593985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10378" y="614602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440054" y="6035568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367578" y="6346074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900072" y="537077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062778" y="6250765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367578" y="64461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354403" y="65555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215178" y="66555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15178" y="67556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177960" y="68674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177960" y="6962745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amian\Desktop\n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552" y="2240280"/>
            <a:ext cx="4041648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TextBox 163"/>
          <p:cNvSpPr txBox="1"/>
          <p:nvPr/>
        </p:nvSpPr>
        <p:spPr>
          <a:xfrm>
            <a:off x="914400" y="8001000"/>
            <a:ext cx="60112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Supplemental Figure 1 cont.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76917" y="2331336"/>
            <a:ext cx="6485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vinifera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82548" y="2463816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cerevisiaae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44008" y="2563844"/>
            <a:ext cx="76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coli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47750" y="2673386"/>
            <a:ext cx="1090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CCMP1545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23833" y="2773414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700" i="1" dirty="0" err="1" smtClean="0">
                <a:latin typeface="Times New Roman" pitchFamily="18" charset="0"/>
                <a:cs typeface="Times New Roman" pitchFamily="18" charset="0"/>
              </a:rPr>
              <a:t>pusilla</a:t>
            </a:r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 RCC299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12693" y="287344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H. sapiens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07822" y="296948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lucimarinus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23833" y="308895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moellendorffii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23833" y="31923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(142)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96244" y="3286042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patens (65)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10934" y="34001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(1g)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87930" y="3500183"/>
            <a:ext cx="8374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vulgaris (7g)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04868" y="361288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sitchensis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42883" y="37147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(157)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42883" y="3814799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(10g)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47876" y="474351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(19g)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47876" y="463404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max (3g)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42883" y="392813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distachyon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23833" y="4028158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O. sativa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47876" y="413391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virgatum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47079" y="423865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italica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48952" y="4338683"/>
            <a:ext cx="6070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bicolor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247876" y="443399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Z. mays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247876" y="453402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truncatula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247876" y="4848691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sativus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247079" y="4956116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guttatus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247876" y="5056143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tuberosum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247876" y="5156170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S. lycopersicum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033013" y="526759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(14g)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247876" y="6134277"/>
            <a:ext cx="900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trichocarpa (2g)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19276" y="537233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halophila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019276" y="5459375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B. rapa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019276" y="558213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rubella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019276" y="568215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thaliana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19276" y="5773978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lyrata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19276" y="58822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sinensis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86858" y="6234304"/>
            <a:ext cx="861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E. grandis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463301" y="6334331"/>
            <a:ext cx="6620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papaya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90600" y="6445113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A. caerulea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19276" y="6549454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(182)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019276" y="6755620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G. raimondii (236)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48952" y="6645168"/>
            <a:ext cx="5763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T. cacao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476476" y="6955674"/>
            <a:ext cx="6405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F. vesca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19276" y="6004466"/>
            <a:ext cx="11292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clementina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171676" y="6860365"/>
            <a:ext cx="976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domestica (193)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76476" y="7055701"/>
            <a:ext cx="6720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P. persica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463301" y="7165164"/>
            <a:ext cx="661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R. communis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324076" y="7265192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M. esculenta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324076" y="736522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subellipsoidea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286858" y="7477036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V. carteri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295400" y="7620000"/>
            <a:ext cx="8141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i="1" dirty="0" smtClean="0">
                <a:latin typeface="Times New Roman" pitchFamily="18" charset="0"/>
                <a:cs typeface="Times New Roman" pitchFamily="18" charset="0"/>
              </a:rPr>
              <a:t>C. reinhardtii</a:t>
            </a:r>
            <a:endParaRPr lang="en-US" sz="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0FB4CD0F454C4A92D9C0FA6E32AAE3" ma:contentTypeVersion="7" ma:contentTypeDescription="Create a new document." ma:contentTypeScope="" ma:versionID="a5800d4522ad6bb42b1b471843bdcecc">
  <xsd:schema xmlns:xsd="http://www.w3.org/2001/XMLSchema" xmlns:p="http://schemas.microsoft.com/office/2006/metadata/properties" xmlns:ns2="ad5e6ac6-7e28-44ff-b599-4b096ee3745e" targetNamespace="http://schemas.microsoft.com/office/2006/metadata/properties" ma:root="true" ma:fieldsID="9c3be0cea3e8431379a50517fac3f2af" ns2:_="">
    <xsd:import namespace="ad5e6ac6-7e28-44ff-b599-4b096ee3745e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d5e6ac6-7e28-44ff-b599-4b096ee3745e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hecked_x0020_Out_x0020_To xmlns="ad5e6ac6-7e28-44ff-b599-4b096ee3745e">
      <UserInfo>
        <DisplayName/>
        <AccountId xsi:nil="true"/>
        <AccountType/>
      </UserInfo>
    </Checked_x0020_Out_x0020_To>
    <IsDeleted xmlns="ad5e6ac6-7e28-44ff-b599-4b096ee3745e">false</IsDeleted>
    <FileFormat xmlns="ad5e6ac6-7e28-44ff-b599-4b096ee3745e">PPTX</FileFormat>
    <TitleName xmlns="ad5e6ac6-7e28-44ff-b599-4b096ee3745e">Presentation 1.PPTX</TitleName>
    <StageName xmlns="ad5e6ac6-7e28-44ff-b599-4b096ee3745e" xsi:nil="true"/>
    <DocumentType xmlns="ad5e6ac6-7e28-44ff-b599-4b096ee3745e">Presentation</DocumentType>
    <DocumentId xmlns="ad5e6ac6-7e28-44ff-b599-4b096ee3745e">Presentation 1.PPTX</DocumentId>
  </documentManagement>
</p:properties>
</file>

<file path=customXml/itemProps1.xml><?xml version="1.0" encoding="utf-8"?>
<ds:datastoreItem xmlns:ds="http://schemas.openxmlformats.org/officeDocument/2006/customXml" ds:itemID="{78D8A63C-590C-4F01-BCE1-EEC89B4E15BB}"/>
</file>

<file path=customXml/itemProps2.xml><?xml version="1.0" encoding="utf-8"?>
<ds:datastoreItem xmlns:ds="http://schemas.openxmlformats.org/officeDocument/2006/customXml" ds:itemID="{6E27788A-5905-4B7B-892D-469097D40B8F}"/>
</file>

<file path=customXml/itemProps3.xml><?xml version="1.0" encoding="utf-8"?>
<ds:datastoreItem xmlns:ds="http://schemas.openxmlformats.org/officeDocument/2006/customXml" ds:itemID="{79B92417-BF98-4E94-9738-E0F5497F91C0}"/>
</file>

<file path=docProps/app.xml><?xml version="1.0" encoding="utf-8"?>
<Properties xmlns="http://schemas.openxmlformats.org/officeDocument/2006/extended-properties" xmlns:vt="http://schemas.openxmlformats.org/officeDocument/2006/docPropsVTypes">
  <TotalTime>24290</TotalTime>
  <Words>2167</Words>
  <Application>Microsoft Office PowerPoint</Application>
  <PresentationFormat>Custom</PresentationFormat>
  <Paragraphs>520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MCB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Guerra</dc:creator>
  <cp:lastModifiedBy>Damian Guerra</cp:lastModifiedBy>
  <cp:revision>218</cp:revision>
  <dcterms:created xsi:type="dcterms:W3CDTF">2013-04-23T15:45:50Z</dcterms:created>
  <dcterms:modified xsi:type="dcterms:W3CDTF">2013-07-22T18:00:30Z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0x010100650FB4CD0F454C4A92D9C0FA6E32AAE3</vt:lpwstr>
  </property>
</Properties>
</file>