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6858000" cy="9144000" type="screen4x3"/>
  <p:notesSz cx="6797675" cy="98742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16" autoAdjust="0"/>
    <p:restoredTop sz="94660"/>
  </p:normalViewPr>
  <p:slideViewPr>
    <p:cSldViewPr>
      <p:cViewPr varScale="1">
        <p:scale>
          <a:sx n="83" d="100"/>
          <a:sy n="83" d="100"/>
        </p:scale>
        <p:origin x="295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FF5E5-D371-4D2C-8C2E-19A9F27CD7F4}" type="datetimeFigureOut">
              <a:rPr lang="es-ES" smtClean="0"/>
              <a:t>20/08/2020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9475" y="1235075"/>
            <a:ext cx="24987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AB4A9-2B9A-4469-9DD8-942D912C63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236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sz="12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doublets</a:t>
            </a:r>
            <a:endParaRPr lang="es-E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AB4A9-2B9A-4469-9DD8-942D912C637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795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353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25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46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10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79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440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510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61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69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65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31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CAA0-ED4C-456F-B127-F5780B5E18B3}" type="datetimeFigureOut">
              <a:rPr lang="es-ES" smtClean="0"/>
              <a:pPr/>
              <a:t>20/08/2020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681A6-8344-4012-A30B-6A3D62F7053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55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adroTexto 1"/>
          <p:cNvSpPr txBox="1"/>
          <p:nvPr/>
        </p:nvSpPr>
        <p:spPr>
          <a:xfrm>
            <a:off x="0" y="0"/>
            <a:ext cx="119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S1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agen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" y="539552"/>
            <a:ext cx="6238240" cy="355346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64674" y="4572000"/>
            <a:ext cx="57765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S1</a:t>
            </a:r>
            <a:r>
              <a:rPr lang="en-US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Promoter analysis of 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prdm1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genes. Schematic representation of regulatory elements found in promoters from human 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PRDM1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ZNF683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genes as well as the different 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prdm1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genes identified in </a:t>
            </a:r>
            <a:r>
              <a:rPr lang="en-US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Oncorhynchus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mykiss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analysis was performed using a region of 1,000bp upstream of the starting methionine using the match tool in the 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Transfac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software comparing the elements found to high confidence regulatory elements from eukaryotes contained in 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TransfacBD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v19.2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74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"/>
          <p:cNvSpPr txBox="1"/>
          <p:nvPr/>
        </p:nvSpPr>
        <p:spPr>
          <a:xfrm>
            <a:off x="0" y="0"/>
            <a:ext cx="119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S2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76" y="755576"/>
            <a:ext cx="5400040" cy="399796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6672" y="5212075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S2</a:t>
            </a:r>
            <a:r>
              <a:rPr lang="en-US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Expression analysis of 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O. </a:t>
            </a:r>
            <a:r>
              <a:rPr lang="en-US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mykiss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prdm1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genes in isolated B cells and T cells from spleen. The transcript levels of all rainbow trout 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prdm1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genes was analyzed in splenic 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IgM</a:t>
            </a:r>
            <a:r>
              <a:rPr lang="en-US" sz="12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IgD</a:t>
            </a:r>
            <a:r>
              <a:rPr lang="en-US" sz="12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cells and CD8</a:t>
            </a:r>
            <a:r>
              <a:rPr lang="en-US" sz="12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cells. Gene expression data were normalized against the endogenous control 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ef-1α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are shown as relative expression levels (means + SD; n = 4). No significant differences were identified comparing levels of expression in the two cell types.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935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6405</TotalTime>
  <Words>169</Words>
  <Application>Microsoft Office PowerPoint</Application>
  <PresentationFormat>Presentación en pantalla 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Tafalla</dc:creator>
  <cp:lastModifiedBy>Carolina Tafalla</cp:lastModifiedBy>
  <cp:revision>399</cp:revision>
  <cp:lastPrinted>2019-06-14T08:47:33Z</cp:lastPrinted>
  <dcterms:created xsi:type="dcterms:W3CDTF">2018-05-10T11:02:11Z</dcterms:created>
  <dcterms:modified xsi:type="dcterms:W3CDTF">2020-08-20T14:18:59Z</dcterms:modified>
</cp:coreProperties>
</file>