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1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20DF-ED28-4D96-8C3B-91363A0EF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6FA14-A81F-4DD0-ABC9-88AF64B59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E5382-FF25-4605-B004-DE6EEF01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20C7-CD75-48D0-A713-36913AE854EB}" type="datetimeFigureOut">
              <a:rPr lang="en-IN" smtClean="0"/>
              <a:t>12-08-2020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F5268-9A2E-4D93-B063-513C3B5B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67394-CD5B-41FB-9142-E0DC116A5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DC27-0DBB-41AC-B679-551A3CE969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816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60984-FCF3-463D-8E5B-29B3224B1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DEF65E-7F55-47AD-9519-B30AA8857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BD743-14FB-409F-8B01-2EB889611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20C7-CD75-48D0-A713-36913AE854EB}" type="datetimeFigureOut">
              <a:rPr lang="en-IN" smtClean="0"/>
              <a:t>12-08-2020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8A255-FCBF-4214-9A54-0354C3503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D5371-D915-432C-9B35-CF1A7BDE4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DC27-0DBB-41AC-B679-551A3CE969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9418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DA2EB2-D641-44BD-9C44-6F5E04C4AA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B3570C-8718-45BC-AEE2-E2F85EBD0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22274-6512-45C6-AD9B-9D7FE4B0C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20C7-CD75-48D0-A713-36913AE854EB}" type="datetimeFigureOut">
              <a:rPr lang="en-IN" smtClean="0"/>
              <a:t>12-08-2020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CA827-5FED-4044-B521-AB0E3C71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C7C21-81D7-4BEF-8C15-BF4143B5A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DC27-0DBB-41AC-B679-551A3CE969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1268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C012-BBB1-41E8-8736-FF0AB4B7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1E0D7-71D7-4942-9DF4-FA2CB3B28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668BC-C016-4DC4-84EA-9B7AAFA59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20C7-CD75-48D0-A713-36913AE854EB}" type="datetimeFigureOut">
              <a:rPr lang="en-IN" smtClean="0"/>
              <a:t>12-08-2020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60B32-7AA8-4D4E-902A-EBA32BD13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A74D1-1C57-4F1C-8067-110FE34D2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DC27-0DBB-41AC-B679-551A3CE969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872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DDAB8-4F81-4A17-80BC-76633A9E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334B5-8B17-4D39-AB49-DFF22B5CD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00D40-DC60-4A34-A1C4-9B5874513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20C7-CD75-48D0-A713-36913AE854EB}" type="datetimeFigureOut">
              <a:rPr lang="en-IN" smtClean="0"/>
              <a:t>12-08-2020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E5E17-7607-43B7-8202-53D343180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952B5-C7DD-453C-8B01-28AC2238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DC27-0DBB-41AC-B679-551A3CE969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113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575D7-2E91-4A0C-82E8-E91BDA4EE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7EEA8-4021-41B2-9303-3946818D4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712FEB-771B-4915-8934-F0F1874AD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A0A3E-2F24-4B92-A6A2-3869772E9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20C7-CD75-48D0-A713-36913AE854EB}" type="datetimeFigureOut">
              <a:rPr lang="en-IN" smtClean="0"/>
              <a:t>12-08-2020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4B343-01AD-4388-9836-E698F45F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70A27-7655-41AA-9555-F818AA2E3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DC27-0DBB-41AC-B679-551A3CE969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984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E1C7C-0FD8-46DD-9127-558E401D2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CCED0-10DC-4B11-A59C-C8D21817F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D5B50-4A78-4C1A-B3AC-659BF01EE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7A9B6-CC1F-4B5C-8B1B-55B748835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3AB75D-88C6-43B6-9497-503DACF9EA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94A0CA-3C67-4602-AFC2-2ED826C0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20C7-CD75-48D0-A713-36913AE854EB}" type="datetimeFigureOut">
              <a:rPr lang="en-IN" smtClean="0"/>
              <a:t>12-08-2020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22D57F-DEDF-47CA-A33F-A5549DE87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C418C4-67F7-4E96-8038-3AF68FD5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DC27-0DBB-41AC-B679-551A3CE969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813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91661-881E-44BB-BE55-3104FA133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783F13-1B5C-4387-B62D-129B9776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20C7-CD75-48D0-A713-36913AE854EB}" type="datetimeFigureOut">
              <a:rPr lang="en-IN" smtClean="0"/>
              <a:t>12-08-2020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FEF86-E194-4660-82C3-7B8BFBAB3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F6C64-E733-4166-BA21-9F1818B92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DC27-0DBB-41AC-B679-551A3CE969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010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EC3554-EDDF-4BEB-8BFE-6A7BAE0C8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20C7-CD75-48D0-A713-36913AE854EB}" type="datetimeFigureOut">
              <a:rPr lang="en-IN" smtClean="0"/>
              <a:t>12-08-2020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7D03DE-6F5A-4CD3-A977-5CE5C044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B3327-483E-4DC9-A0CD-34D98BDEF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DC27-0DBB-41AC-B679-551A3CE969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306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73E78-FC57-4791-9345-A317DCD21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509C7-61E2-482A-8D0A-4CC7B92F6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7E471-A5F4-49AA-BCB9-E1413878F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03D31-D674-4FC5-AB32-F47CC14B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20C7-CD75-48D0-A713-36913AE854EB}" type="datetimeFigureOut">
              <a:rPr lang="en-IN" smtClean="0"/>
              <a:t>12-08-2020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198D2-E3BF-40DB-A98D-38683F29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40F001-38AF-4394-AF78-0545D6C9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DC27-0DBB-41AC-B679-551A3CE969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961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23C67-1D25-420C-BBA2-13FA2F97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3E7729-C287-47D7-A407-A8589BD71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1A532-08B0-4B46-9062-FB7D2DDB9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A49F3-8DE3-49F3-BF38-7E5334F3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20C7-CD75-48D0-A713-36913AE854EB}" type="datetimeFigureOut">
              <a:rPr lang="en-IN" smtClean="0"/>
              <a:t>12-08-2020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03A71-237F-4339-AA02-3CC9A1D51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8F2C4-433B-4D79-9C83-67F626913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4DC27-0DBB-41AC-B679-551A3CE969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6232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6C2B88-319D-47FF-9FDB-F30DAF538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AE98B-0AC2-46CF-97E2-F1A98D08F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AECC7-9275-49FE-8491-0724BF21F9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920C7-CD75-48D0-A713-36913AE854EB}" type="datetimeFigureOut">
              <a:rPr lang="en-IN" smtClean="0"/>
              <a:t>12-08-2020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75BD3-D0C8-4EEE-BE42-791E01E65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E7049-ECD5-47F5-B0AC-DDF6225C2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4DC27-0DBB-41AC-B679-551A3CE969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603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A41078-3EF4-48E1-89E0-83EE7987A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83" y="0"/>
            <a:ext cx="526590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63FE87-20A4-4BFC-9274-B34D51EE79D3}"/>
              </a:ext>
            </a:extLst>
          </p:cNvPr>
          <p:cNvSpPr txBox="1"/>
          <p:nvPr/>
        </p:nvSpPr>
        <p:spPr>
          <a:xfrm>
            <a:off x="6782540" y="1410231"/>
            <a:ext cx="48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Figure S1.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PPI Network of the genes regulated after capsaicin treatment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016167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12EAFCF-C168-48A3-A96B-027C25E1A730}"/>
              </a:ext>
            </a:extLst>
          </p:cNvPr>
          <p:cNvGrpSpPr/>
          <p:nvPr/>
        </p:nvGrpSpPr>
        <p:grpSpPr>
          <a:xfrm>
            <a:off x="2535719" y="0"/>
            <a:ext cx="6553684" cy="6858000"/>
            <a:chOff x="2535719" y="0"/>
            <a:chExt cx="6553684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5BE217-A19D-43C0-9653-C186D25B1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5719" y="0"/>
              <a:ext cx="6553684" cy="631202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90A3D1-8061-4CBE-BDA3-E6D9252CC0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340" t="50000" r="26966" b="39547"/>
            <a:stretch/>
          </p:blipFill>
          <p:spPr>
            <a:xfrm>
              <a:off x="2938508" y="6141128"/>
              <a:ext cx="3986075" cy="71687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F8EDDBE-A1D6-47EB-AECE-FB4E99B76A87}"/>
              </a:ext>
            </a:extLst>
          </p:cNvPr>
          <p:cNvSpPr txBox="1"/>
          <p:nvPr/>
        </p:nvSpPr>
        <p:spPr>
          <a:xfrm>
            <a:off x="9379390" y="1410231"/>
            <a:ext cx="22576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Figure S2.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PPI Extended Network of the genes regulated after capsaicin treatment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727813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DA1732-4E05-4215-B2B6-8DEFCD1B5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3" y="0"/>
            <a:ext cx="822629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31DDBA-2D4C-4691-A8EA-91D6239A3840}"/>
              </a:ext>
            </a:extLst>
          </p:cNvPr>
          <p:cNvSpPr txBox="1"/>
          <p:nvPr/>
        </p:nvSpPr>
        <p:spPr>
          <a:xfrm>
            <a:off x="8131946" y="1410231"/>
            <a:ext cx="3505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Figure S3.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PPI Network of the genes regulated after RTX treatment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928434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1B92A69-FBD9-4834-B9D4-CEF08141006B}"/>
              </a:ext>
            </a:extLst>
          </p:cNvPr>
          <p:cNvGrpSpPr/>
          <p:nvPr/>
        </p:nvGrpSpPr>
        <p:grpSpPr>
          <a:xfrm>
            <a:off x="1731146" y="0"/>
            <a:ext cx="6847552" cy="6680446"/>
            <a:chOff x="1731146" y="0"/>
            <a:chExt cx="6847552" cy="66804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491F41-8605-412A-9687-DDF6E6959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46" y="0"/>
              <a:ext cx="6847552" cy="588197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C71337-4DF5-460E-854B-C7DDE9243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340" t="50000" r="26966" b="39547"/>
            <a:stretch/>
          </p:blipFill>
          <p:spPr>
            <a:xfrm>
              <a:off x="3266982" y="5963574"/>
              <a:ext cx="3986075" cy="71687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DC21833-8054-42EF-AB6A-C40E60F505F5}"/>
              </a:ext>
            </a:extLst>
          </p:cNvPr>
          <p:cNvSpPr txBox="1"/>
          <p:nvPr/>
        </p:nvSpPr>
        <p:spPr>
          <a:xfrm>
            <a:off x="9379390" y="1410231"/>
            <a:ext cx="22576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Figure S4.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PPI Extended Network of the genes regulated after RTX treatment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146059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50</Words>
  <Application>Microsoft Office PowerPoint</Application>
  <PresentationFormat>Widescreen</PresentationFormat>
  <Paragraphs>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</cp:revision>
  <dcterms:created xsi:type="dcterms:W3CDTF">2020-08-07T04:40:35Z</dcterms:created>
  <dcterms:modified xsi:type="dcterms:W3CDTF">2020-08-12T06:31:11Z</dcterms:modified>
</cp:coreProperties>
</file>