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3" r:id="rId2"/>
    <p:sldId id="284" r:id="rId3"/>
    <p:sldId id="282" r:id="rId4"/>
    <p:sldId id="281" r:id="rId5"/>
  </p:sldIdLst>
  <p:sldSz cx="6858000" cy="990600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24" userDrawn="1">
          <p15:clr>
            <a:srgbClr val="A4A3A4"/>
          </p15:clr>
        </p15:guide>
        <p15:guide id="2" pos="1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70" autoAdjust="0"/>
  </p:normalViewPr>
  <p:slideViewPr>
    <p:cSldViewPr snapToGrid="0" showGuides="1">
      <p:cViewPr>
        <p:scale>
          <a:sx n="60" d="100"/>
          <a:sy n="60" d="100"/>
        </p:scale>
        <p:origin x="3432" y="534"/>
      </p:cViewPr>
      <p:guideLst>
        <p:guide orient="horz" pos="5524"/>
        <p:guide pos="1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8B885-FEDB-4331-8643-B444CD5E78F8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9CEC-2A26-432F-8B7A-68C8D955C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14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9CEC-2A26-432F-8B7A-68C8D955C6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18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38612A-E699-4DE0-9E92-65EC8D694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921A8D2-3295-4D56-A123-A531FCD07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98CD51-1A0D-4C74-AEF2-F899EC0D7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602C-9EB4-4C0E-B06F-4BE2BFCB6B96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C9818A-06CD-40D6-96CF-9A48ABCE8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A6B172-22D6-45FF-A6E4-13152264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D0E4-7832-47B4-8EAF-7584B87EE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39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4FC217-5735-47DD-94C4-E924E829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7A6243-8520-4F24-9E27-7A5E45B24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833F9C-D725-4A99-AE08-41F72F39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602C-9EB4-4C0E-B06F-4BE2BFCB6B96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C84A18-910F-4ACC-860A-EE2562CCA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DF6852-CEA1-4171-BEF1-F035E501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D0E4-7832-47B4-8EAF-7584B87EE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32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A8EA91A-D1EE-43DD-9C88-51061EF80C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1E28C9A-6A48-4366-9E23-B5495E626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939CCE-4CBD-47C8-87BD-D5D8CDE8D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602C-9EB4-4C0E-B06F-4BE2BFCB6B96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376B6-0849-4294-9D73-B243A343F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2A2F32-0600-4E0A-A125-48A81940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D0E4-7832-47B4-8EAF-7584B87EE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11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80EDEE-EFC8-4CC0-89D6-B195C066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EA3B23-2EB5-4F86-8BC1-AE86807BF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58C548-8E08-435C-8D24-79B301FE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602C-9EB4-4C0E-B06F-4BE2BFCB6B96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D771B2-E86E-4FE6-9A7D-5EDBAC66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68D10B-5469-4C5A-9F6A-FDF53FB0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D0E4-7832-47B4-8EAF-7584B87EE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4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559561-66AC-4B11-B060-838156D31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F26A58-3179-403B-AC49-B70BB2F39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4E41A8-955F-47A8-9081-648862BF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602C-9EB4-4C0E-B06F-4BE2BFCB6B96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B7B5D5-9BCD-4119-A5B3-5280CBCD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146573-49AC-4E29-A322-50E54D6F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D0E4-7832-47B4-8EAF-7584B87EE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65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64870E-1424-45B6-A17E-34A9D77F3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9EFA93-B772-44D0-9798-7D126E7B3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9D6F38-5AEF-45E7-8B6E-590E24C65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E0A417-D75D-4AA5-9BA7-3B200B87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602C-9EB4-4C0E-B06F-4BE2BFCB6B96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F4181DB-A8A1-485C-8943-437380C2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A3738E-7803-4001-B29A-1D193F88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D0E4-7832-47B4-8EAF-7584B87EE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88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921337-C6B0-4972-9C84-D1776110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5B3945-5298-4FC4-8B3B-E083F53D3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D6B1F7-332E-4E36-92D4-14C83A061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251A6A2-D029-42D8-9BB7-212B8E207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1D5D84-49CF-4973-BFCC-2B327BAD2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6A44B2C-42F7-4490-A6DB-01748665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602C-9EB4-4C0E-B06F-4BE2BFCB6B96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64370A-3110-4337-9F2C-0FDF14671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B01A728-E73A-4ECC-B38A-C6BB345A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D0E4-7832-47B4-8EAF-7584B87EE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78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5F1D23-34A8-4102-BCEB-B818C466A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4F48C6-AC4B-4745-9F62-81ED7B9C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602C-9EB4-4C0E-B06F-4BE2BFCB6B96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0839FF2-F81E-4693-83ED-0DB5C9F14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07A20BE-4904-4E8A-81A8-C6E1542B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D0E4-7832-47B4-8EAF-7584B87EE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75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E6F74DD-D161-4891-8881-4E23637E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602C-9EB4-4C0E-B06F-4BE2BFCB6B96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15A722E-47B8-463B-A13E-45CCADBE9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C2E9FB-CD9F-4A87-A01C-C0792319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D0E4-7832-47B4-8EAF-7584B87EE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61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13BE0-6CF4-4C3C-99AD-0F22877E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5D6D23-DE17-4EC0-AFAC-905798C5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F752B8-3FD3-4AEF-B216-DA28EE2F6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BB9378-A413-48D4-95A7-29C14CBC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602C-9EB4-4C0E-B06F-4BE2BFCB6B96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413F57-E326-4BD3-B1C8-0BB22F116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C95712-A578-4592-8107-1A6F0489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D0E4-7832-47B4-8EAF-7584B87EE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1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407671-0CFE-4097-8DAE-CD0C4501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0B099AA-AD7C-4679-9ED1-557660808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2CDAC3-CDB9-4DEA-A184-B5DB1B52A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85304C-286F-4F8F-9C99-164FBFA5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602C-9EB4-4C0E-B06F-4BE2BFCB6B96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642B6B-9932-4D20-A5B3-6D059343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EA0B26-AE6B-4DD4-9544-C34194F0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D0E4-7832-47B4-8EAF-7584B87EE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81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9534C00-B668-45A7-A238-58020422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078713-A536-4100-B9E0-B712A5C69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9F1387-F8C1-4F9F-9BEE-BED8FBB74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6602C-9EB4-4C0E-B06F-4BE2BFCB6B96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798F6E-ACD6-4994-AA31-FE3C56427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1D16B4-B961-4536-BC2A-6F0682F41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DD0E4-7832-47B4-8EAF-7584B87EE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68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18B02335-FD19-4A2E-AFCA-F302A69DBBDB}"/>
              </a:ext>
            </a:extLst>
          </p:cNvPr>
          <p:cNvSpPr txBox="1"/>
          <p:nvPr/>
        </p:nvSpPr>
        <p:spPr>
          <a:xfrm>
            <a:off x="5539740" y="0"/>
            <a:ext cx="131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S1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6BB0456A-E5CF-4E2D-B86B-7678FE642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72" y="603431"/>
            <a:ext cx="2757451" cy="2113440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2419438A-4E42-41EA-B0A8-430F3377D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595" y="603431"/>
            <a:ext cx="2757451" cy="2113440"/>
          </a:xfrm>
          <a:prstGeom prst="rect">
            <a:avLst/>
          </a:prstGeom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F4B2F240-1C6B-47A3-B400-44C3379DD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71" y="2788080"/>
            <a:ext cx="2757451" cy="211344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0591045-8154-40D4-AD8E-78A547898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595" y="2901537"/>
            <a:ext cx="2653842" cy="2066997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24660012-09F2-4389-997E-D0A83AF6C882}"/>
              </a:ext>
            </a:extLst>
          </p:cNvPr>
          <p:cNvSpPr txBox="1"/>
          <p:nvPr/>
        </p:nvSpPr>
        <p:spPr>
          <a:xfrm>
            <a:off x="308771" y="347556"/>
            <a:ext cx="46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8EFACF30-0FE4-4A7D-932A-154D60F57611}"/>
              </a:ext>
            </a:extLst>
          </p:cNvPr>
          <p:cNvSpPr txBox="1"/>
          <p:nvPr/>
        </p:nvSpPr>
        <p:spPr>
          <a:xfrm>
            <a:off x="3452362" y="347556"/>
            <a:ext cx="65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246953B8-6541-4A5B-96CF-BB8E407BDC48}"/>
              </a:ext>
            </a:extLst>
          </p:cNvPr>
          <p:cNvSpPr txBox="1"/>
          <p:nvPr/>
        </p:nvSpPr>
        <p:spPr>
          <a:xfrm>
            <a:off x="308771" y="2611980"/>
            <a:ext cx="65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26" name="TextBox 22">
            <a:extLst>
              <a:ext uri="{FF2B5EF4-FFF2-40B4-BE49-F238E27FC236}">
                <a16:creationId xmlns:a16="http://schemas.microsoft.com/office/drawing/2014/main" id="{61372906-57A3-4663-85A5-3B8AE1F01CA1}"/>
              </a:ext>
            </a:extLst>
          </p:cNvPr>
          <p:cNvSpPr txBox="1"/>
          <p:nvPr/>
        </p:nvSpPr>
        <p:spPr>
          <a:xfrm>
            <a:off x="3452362" y="2611980"/>
            <a:ext cx="65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2915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18B02335-FD19-4A2E-AFCA-F302A69DBBDB}"/>
              </a:ext>
            </a:extLst>
          </p:cNvPr>
          <p:cNvSpPr txBox="1"/>
          <p:nvPr/>
        </p:nvSpPr>
        <p:spPr>
          <a:xfrm>
            <a:off x="5539740" y="0"/>
            <a:ext cx="131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S2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2D64CA8-D350-4CA9-B74D-41A333C3065E}"/>
              </a:ext>
            </a:extLst>
          </p:cNvPr>
          <p:cNvSpPr txBox="1"/>
          <p:nvPr/>
        </p:nvSpPr>
        <p:spPr>
          <a:xfrm>
            <a:off x="1577036" y="472945"/>
            <a:ext cx="46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A7ACFC61-BD21-4A86-A529-643D618D4EFE}"/>
              </a:ext>
            </a:extLst>
          </p:cNvPr>
          <p:cNvSpPr txBox="1"/>
          <p:nvPr/>
        </p:nvSpPr>
        <p:spPr>
          <a:xfrm>
            <a:off x="1577036" y="3409624"/>
            <a:ext cx="46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DF257DDC-272E-4A97-883A-4ED288CC360B}"/>
              </a:ext>
            </a:extLst>
          </p:cNvPr>
          <p:cNvSpPr txBox="1"/>
          <p:nvPr/>
        </p:nvSpPr>
        <p:spPr>
          <a:xfrm>
            <a:off x="1577036" y="6337479"/>
            <a:ext cx="57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9510214-9E99-40ED-86F1-D327B6D85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549" y="560582"/>
            <a:ext cx="3803020" cy="2916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94ED42C-6D4B-4B6B-8076-3DA47DD29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618" y="3475911"/>
            <a:ext cx="3803015" cy="2916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ADC1618-15D8-4C53-A53A-1B1C4BA2D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612" y="6391239"/>
            <a:ext cx="3803016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6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2A350A27-3974-416F-9C08-A47B46380A55}"/>
              </a:ext>
            </a:extLst>
          </p:cNvPr>
          <p:cNvSpPr txBox="1"/>
          <p:nvPr/>
        </p:nvSpPr>
        <p:spPr>
          <a:xfrm>
            <a:off x="5539740" y="0"/>
            <a:ext cx="131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S3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5E1DA63-0D2F-4A4D-8EAB-B13CD0938E46}"/>
              </a:ext>
            </a:extLst>
          </p:cNvPr>
          <p:cNvGrpSpPr/>
          <p:nvPr/>
        </p:nvGrpSpPr>
        <p:grpSpPr>
          <a:xfrm>
            <a:off x="1505354" y="697355"/>
            <a:ext cx="3847291" cy="5823300"/>
            <a:chOff x="1532104" y="268095"/>
            <a:chExt cx="3847291" cy="58233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C17C8A7-900E-4010-A867-5E1B2CE6E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"/>
                      </a14:imgEffect>
                      <a14:imgEffect>
                        <a14:brightnessContrast bright="12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32107" y="2279745"/>
              <a:ext cx="1800000" cy="1800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85A60D0-1FAE-4E77-83B6-AFBD318EC7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5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79395" y="4291395"/>
              <a:ext cx="1800000" cy="180000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5F3DCAD-1752-4261-B11D-F94ACDBC7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7000"/>
                      </a14:imgEffect>
                      <a14:imgEffect>
                        <a14:brightnessContrast bright="23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5750" y="268095"/>
              <a:ext cx="1800000" cy="1800000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D7576D6-203A-448E-948E-D965C96FB409}"/>
                </a:ext>
              </a:extLst>
            </p:cNvPr>
            <p:cNvSpPr txBox="1"/>
            <p:nvPr/>
          </p:nvSpPr>
          <p:spPr>
            <a:xfrm>
              <a:off x="1532104" y="2279745"/>
              <a:ext cx="12419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Wt</a:t>
              </a:r>
              <a:r>
                <a:rPr lang="en-US" altLang="zh-CN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L-arginine</a:t>
              </a:r>
              <a:endPara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3D2D188-FD5F-4538-81EE-7F6255063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32104" y="4291395"/>
              <a:ext cx="1800000" cy="1800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1950E25-7995-4DF4-AF2B-B75153CA6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"/>
                      </a14:imgEffect>
                      <a14:imgEffect>
                        <a14:brightnessContrast bright="12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79395" y="2279745"/>
              <a:ext cx="1800000" cy="180000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46069D8-2CDF-42D3-9792-DD117E6584CB}"/>
                </a:ext>
              </a:extLst>
            </p:cNvPr>
            <p:cNvSpPr txBox="1"/>
            <p:nvPr/>
          </p:nvSpPr>
          <p:spPr>
            <a:xfrm>
              <a:off x="3579395" y="2279745"/>
              <a:ext cx="13622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Ppif</a:t>
              </a:r>
              <a:r>
                <a:rPr lang="en-US" altLang="zh-CN" sz="1100" b="1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-/-</a:t>
              </a:r>
              <a:r>
                <a:rPr lang="en-US" altLang="zh-CN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L-arginine</a:t>
              </a:r>
              <a:endPara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17">
            <a:extLst>
              <a:ext uri="{FF2B5EF4-FFF2-40B4-BE49-F238E27FC236}">
                <a16:creationId xmlns:a16="http://schemas.microsoft.com/office/drawing/2014/main" id="{12910B0C-9218-46BB-B206-738356716A0A}"/>
              </a:ext>
            </a:extLst>
          </p:cNvPr>
          <p:cNvSpPr txBox="1"/>
          <p:nvPr/>
        </p:nvSpPr>
        <p:spPr>
          <a:xfrm>
            <a:off x="2529000" y="697355"/>
            <a:ext cx="1415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Saline    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B6C8EF1-B6DF-4045-A7DA-E439DB32A456}"/>
              </a:ext>
            </a:extLst>
          </p:cNvPr>
          <p:cNvSpPr txBox="1"/>
          <p:nvPr/>
        </p:nvSpPr>
        <p:spPr>
          <a:xfrm>
            <a:off x="1505353" y="4720655"/>
            <a:ext cx="1241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altLang="zh-C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L-histidine</a:t>
            </a:r>
            <a:endParaRPr lang="zh-CN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312D6C0-B58E-4294-83D7-968F49E7C27A}"/>
              </a:ext>
            </a:extLst>
          </p:cNvPr>
          <p:cNvSpPr txBox="1"/>
          <p:nvPr/>
        </p:nvSpPr>
        <p:spPr>
          <a:xfrm>
            <a:off x="3552645" y="4720655"/>
            <a:ext cx="1362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Ppif</a:t>
            </a:r>
            <a:r>
              <a:rPr lang="en-US" altLang="zh-CN" sz="11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-/- </a:t>
            </a:r>
            <a:r>
              <a:rPr lang="en-US" altLang="zh-C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L-histidine</a:t>
            </a:r>
            <a:endParaRPr lang="zh-CN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8E53247-DEF3-45B5-9108-7EDE973B3916}"/>
              </a:ext>
            </a:extLst>
          </p:cNvPr>
          <p:cNvGrpSpPr/>
          <p:nvPr/>
        </p:nvGrpSpPr>
        <p:grpSpPr>
          <a:xfrm>
            <a:off x="4788402" y="6244028"/>
            <a:ext cx="653143" cy="238527"/>
            <a:chOff x="6349469" y="2474845"/>
            <a:chExt cx="653143" cy="238527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5B008821-64E7-4524-9D45-07237A5789C8}"/>
                </a:ext>
              </a:extLst>
            </p:cNvPr>
            <p:cNvCxnSpPr/>
            <p:nvPr/>
          </p:nvCxnSpPr>
          <p:spPr>
            <a:xfrm>
              <a:off x="6466726" y="2686595"/>
              <a:ext cx="288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C5F1161-4D52-4F5E-9E51-A0A63E77668C}"/>
                </a:ext>
              </a:extLst>
            </p:cNvPr>
            <p:cNvSpPr txBox="1"/>
            <p:nvPr/>
          </p:nvSpPr>
          <p:spPr>
            <a:xfrm>
              <a:off x="6349469" y="2474845"/>
              <a:ext cx="653143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9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</a:t>
              </a:r>
              <a:r>
                <a:rPr lang="el-GR" altLang="zh-CN" sz="9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en-GB" altLang="zh-CN" sz="9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GB" altLang="zh-CN" sz="950" dirty="0"/>
                <a:t> </a:t>
              </a:r>
              <a:endParaRPr lang="zh-CN" altLang="en-US" sz="95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255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A3FB700-CE07-44AD-A0F8-9266A917E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848" y="2926227"/>
            <a:ext cx="3205199" cy="224275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CF9889-A607-40FD-86B4-E678659A2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908" y="682782"/>
            <a:ext cx="3196885" cy="22369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B630075-664B-4968-93D8-55CD6E512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22" y="5190270"/>
            <a:ext cx="3196884" cy="223694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159496C-EAF7-4A81-8655-D2A46DA4A9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042" y="2932045"/>
            <a:ext cx="3196885" cy="223694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9D4CAA7-6C78-4020-A008-1A126CCE21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542" y="682783"/>
            <a:ext cx="3196884" cy="2236940"/>
          </a:xfrm>
          <a:prstGeom prst="rect">
            <a:avLst/>
          </a:prstGeom>
        </p:spPr>
      </p:pic>
      <p:sp>
        <p:nvSpPr>
          <p:cNvPr id="16" name="TextBox 16">
            <a:extLst>
              <a:ext uri="{FF2B5EF4-FFF2-40B4-BE49-F238E27FC236}">
                <a16:creationId xmlns:a16="http://schemas.microsoft.com/office/drawing/2014/main" id="{F03C4C06-759C-48A1-9897-202CC7861FD7}"/>
              </a:ext>
            </a:extLst>
          </p:cNvPr>
          <p:cNvSpPr txBox="1"/>
          <p:nvPr/>
        </p:nvSpPr>
        <p:spPr>
          <a:xfrm>
            <a:off x="280816" y="5934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A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71542944-4A2D-425F-B6E0-250350682971}"/>
              </a:ext>
            </a:extLst>
          </p:cNvPr>
          <p:cNvSpPr txBox="1"/>
          <p:nvPr/>
        </p:nvSpPr>
        <p:spPr>
          <a:xfrm>
            <a:off x="3530381" y="5934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87C87F21-3521-441B-8E46-21707DE9E315}"/>
              </a:ext>
            </a:extLst>
          </p:cNvPr>
          <p:cNvSpPr txBox="1"/>
          <p:nvPr/>
        </p:nvSpPr>
        <p:spPr>
          <a:xfrm>
            <a:off x="280816" y="284352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4646066A-7570-46B2-BBAD-DD7529028E86}"/>
              </a:ext>
            </a:extLst>
          </p:cNvPr>
          <p:cNvSpPr txBox="1"/>
          <p:nvPr/>
        </p:nvSpPr>
        <p:spPr>
          <a:xfrm>
            <a:off x="3530381" y="2843523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87C87F21-3521-441B-8E46-21707DE9E315}"/>
              </a:ext>
            </a:extLst>
          </p:cNvPr>
          <p:cNvSpPr txBox="1"/>
          <p:nvPr/>
        </p:nvSpPr>
        <p:spPr>
          <a:xfrm>
            <a:off x="280816" y="509320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9F0600E7-8A4D-426A-874B-7DD74B5243AC}"/>
              </a:ext>
            </a:extLst>
          </p:cNvPr>
          <p:cNvSpPr txBox="1"/>
          <p:nvPr/>
        </p:nvSpPr>
        <p:spPr>
          <a:xfrm>
            <a:off x="5539740" y="0"/>
            <a:ext cx="131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S4</a:t>
            </a:r>
          </a:p>
        </p:txBody>
      </p:sp>
    </p:spTree>
    <p:extLst>
      <p:ext uri="{BB962C8B-B14F-4D97-AF65-F5344CB8AC3E}">
        <p14:creationId xmlns:p14="http://schemas.microsoft.com/office/powerpoint/2010/main" val="10791295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37</Words>
  <Application>Microsoft Office PowerPoint</Application>
  <PresentationFormat>A4 纸张(210x297 毫米)</PresentationFormat>
  <Paragraphs>23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1_Office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yao linbo</dc:creator>
  <cp:lastModifiedBy>Huang</cp:lastModifiedBy>
  <cp:revision>95</cp:revision>
  <dcterms:created xsi:type="dcterms:W3CDTF">2018-08-14T02:34:24Z</dcterms:created>
  <dcterms:modified xsi:type="dcterms:W3CDTF">2018-12-05T03:14:01Z</dcterms:modified>
</cp:coreProperties>
</file>