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Default Extension="jpeg" ContentType="image/jpeg"/>
  <Default Extension="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jpg" ContentType="image/jpe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/>
    <p:restoredTop sz="94645"/>
  </p:normalViewPr>
  <p:slideViewPr>
    <p:cSldViewPr snapToGrid="0" snapToObjects="1">
      <p:cViewPr>
        <p:scale>
          <a:sx n="150" d="100"/>
          <a:sy n="150" d="100"/>
        </p:scale>
        <p:origin x="1360" y="7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6BB3-42B0-484E-8C2A-489B8FDFB46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F395-F3FE-1040-B0E0-2EC2F7EEF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3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6BB3-42B0-484E-8C2A-489B8FDFB46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F395-F3FE-1040-B0E0-2EC2F7EEF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5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6BB3-42B0-484E-8C2A-489B8FDFB46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F395-F3FE-1040-B0E0-2EC2F7EEF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78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6BB3-42B0-484E-8C2A-489B8FDFB46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F395-F3FE-1040-B0E0-2EC2F7EEF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9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6BB3-42B0-484E-8C2A-489B8FDFB46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F395-F3FE-1040-B0E0-2EC2F7EEF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9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6BB3-42B0-484E-8C2A-489B8FDFB46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F395-F3FE-1040-B0E0-2EC2F7EEF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44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6BB3-42B0-484E-8C2A-489B8FDFB46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F395-F3FE-1040-B0E0-2EC2F7EEF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62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6BB3-42B0-484E-8C2A-489B8FDFB46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F395-F3FE-1040-B0E0-2EC2F7EEF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45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6BB3-42B0-484E-8C2A-489B8FDFB46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F395-F3FE-1040-B0E0-2EC2F7EEF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1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6BB3-42B0-484E-8C2A-489B8FDFB46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F395-F3FE-1040-B0E0-2EC2F7EEF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9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E6BB3-42B0-484E-8C2A-489B8FDFB46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5F395-F3FE-1040-B0E0-2EC2F7EEF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89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E6BB3-42B0-484E-8C2A-489B8FDFB46B}" type="datetimeFigureOut">
              <a:rPr lang="en-US" smtClean="0"/>
              <a:t>3/17/17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5F395-F3FE-1040-B0E0-2EC2F7EEF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2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389" y="48343"/>
            <a:ext cx="843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Fig. S4a: Biological pathways responded to submergence in each genotypes</a:t>
            </a:r>
            <a:endParaRPr lang="en-US" dirty="0"/>
          </a:p>
        </p:txBody>
      </p:sp>
      <p:pic>
        <p:nvPicPr>
          <p:cNvPr id="3" name="Picture 2" descr="Fig S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4938" r="9908" b="6049"/>
          <a:stretch/>
        </p:blipFill>
        <p:spPr>
          <a:xfrm>
            <a:off x="291389" y="482599"/>
            <a:ext cx="3950412" cy="6104467"/>
          </a:xfrm>
          <a:prstGeom prst="rect">
            <a:avLst/>
          </a:prstGeom>
        </p:spPr>
      </p:pic>
      <p:pic>
        <p:nvPicPr>
          <p:cNvPr id="6" name="Picture 5" descr="Fig S4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 t="4938" r="8686" b="7160"/>
          <a:stretch/>
        </p:blipFill>
        <p:spPr>
          <a:xfrm>
            <a:off x="4778722" y="558799"/>
            <a:ext cx="4148667" cy="602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3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8389" y="48343"/>
            <a:ext cx="843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Fig. S4b: Biological pathways responded to submergence in each genotypes</a:t>
            </a:r>
            <a:endParaRPr lang="en-US" dirty="0"/>
          </a:p>
        </p:txBody>
      </p:sp>
      <p:pic>
        <p:nvPicPr>
          <p:cNvPr id="2" name="Picture 1" descr="Fig S4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t="5130" r="8239" b="7038"/>
          <a:stretch/>
        </p:blipFill>
        <p:spPr>
          <a:xfrm>
            <a:off x="2248190" y="609218"/>
            <a:ext cx="4101661" cy="602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96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3304DEAE09B24DA68D64CBB702879E" ma:contentTypeVersion="7" ma:contentTypeDescription="Create a new document." ma:contentTypeScope="" ma:versionID="56f4917bd8fe5572caa8ce3e64525f08">
  <xsd:schema xmlns:xsd="http://www.w3.org/2001/XMLSchema" xmlns:p="http://schemas.microsoft.com/office/2006/metadata/properties" xmlns:ns2="28de4f29-e3d9-478e-b05a-16a8ff0eb393" targetNamespace="http://schemas.microsoft.com/office/2006/metadata/properties" ma:root="true" ma:fieldsID="90fc53ae50983f9ac236714ed868e368" ns2:_="">
    <xsd:import namespace="28de4f29-e3d9-478e-b05a-16a8ff0eb393"/>
    <xsd:element name="properties">
      <xsd:complexType>
        <xsd:sequence>
          <xsd:element name="documentManagement">
            <xsd:complexType>
              <xsd:all>
                <xsd:element ref="ns2:DocumentType" minOccurs="0"/>
                <xsd:element ref="ns2:FileFormat" minOccurs="0"/>
                <xsd:element ref="ns2:DocumentId" minOccurs="0"/>
                <xsd:element ref="ns2:TitleName" minOccurs="0"/>
                <xsd:element ref="ns2:StageName" minOccurs="0"/>
                <xsd:element ref="ns2:IsDeleted" minOccurs="0"/>
                <xsd:element ref="ns2:Checked_x0020_Out_x0020_To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28de4f29-e3d9-478e-b05a-16a8ff0eb393" elementFormDefault="qualified">
    <xsd:import namespace="http://schemas.microsoft.com/office/2006/documentManagement/types"/>
    <xsd:element name="DocumentType" ma:index="8" nillable="true" ma:displayName="DocumentType" ma:internalName="DocumentType">
      <xsd:simpleType>
        <xsd:restriction base="dms:Text"/>
      </xsd:simpleType>
    </xsd:element>
    <xsd:element name="FileFormat" ma:index="9" nillable="true" ma:displayName="FileFormat" ma:internalName="FileFormat">
      <xsd:simpleType>
        <xsd:restriction base="dms:Text"/>
      </xsd:simpleType>
    </xsd:element>
    <xsd:element name="DocumentId" ma:index="10" nillable="true" ma:displayName="DocumentId" ma:internalName="DocumentId">
      <xsd:simpleType>
        <xsd:restriction base="dms:Text"/>
      </xsd:simpleType>
    </xsd:element>
    <xsd:element name="TitleName" ma:index="11" nillable="true" ma:displayName="TitleName" ma:internalName="TitleName">
      <xsd:simpleType>
        <xsd:restriction base="dms:Text"/>
      </xsd:simpleType>
    </xsd:element>
    <xsd:element name="StageName" ma:index="12" nillable="true" ma:displayName="StageName" ma:internalName="StageName">
      <xsd:simpleType>
        <xsd:restriction base="dms:Text"/>
      </xsd:simpleType>
    </xsd:element>
    <xsd:element name="IsDeleted" ma:index="13" nillable="true" ma:displayName="IsDeleted" ma:default="0" ma:internalName="IsDeleted">
      <xsd:simpleType>
        <xsd:restriction base="dms:Boolean"/>
      </xsd:simpleType>
    </xsd:element>
    <xsd:element name="Checked_x0020_Out_x0020_To" ma:index="14" nillable="true" ma:displayName="Checked Out To" ma:list="UserInfo" ma:internalName="Checked_x0020_Out_x0020_To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DocumentId xmlns="28de4f29-e3d9-478e-b05a-16a8ff0eb393">Presentation 4.PPTX</DocumentId>
    <StageName xmlns="28de4f29-e3d9-478e-b05a-16a8ff0eb393" xsi:nil="true"/>
    <IsDeleted xmlns="28de4f29-e3d9-478e-b05a-16a8ff0eb393">false</IsDeleted>
    <FileFormat xmlns="28de4f29-e3d9-478e-b05a-16a8ff0eb393">PPTX</FileFormat>
    <TitleName xmlns="28de4f29-e3d9-478e-b05a-16a8ff0eb393">Presentation 4.PPTX</TitleName>
    <DocumentType xmlns="28de4f29-e3d9-478e-b05a-16a8ff0eb393">Presentation</DocumentType>
    <Checked_x0020_Out_x0020_To xmlns="28de4f29-e3d9-478e-b05a-16a8ff0eb393">
      <UserInfo>
        <DisplayName/>
        <AccountId xsi:nil="true"/>
        <AccountType/>
      </UserInfo>
    </Checked_x0020_Out_x0020_To>
  </documentManagement>
</p:properties>
</file>

<file path=customXml/itemProps1.xml><?xml version="1.0" encoding="utf-8"?>
<ds:datastoreItem xmlns:ds="http://schemas.openxmlformats.org/officeDocument/2006/customXml" ds:itemID="{B82E4B41-D9F5-471D-B869-113BCE9EF98B}"/>
</file>

<file path=customXml/itemProps2.xml><?xml version="1.0" encoding="utf-8"?>
<ds:datastoreItem xmlns:ds="http://schemas.openxmlformats.org/officeDocument/2006/customXml" ds:itemID="{6703499A-4D4A-47BC-932A-E48195E5F9D1}"/>
</file>

<file path=customXml/itemProps3.xml><?xml version="1.0" encoding="utf-8"?>
<ds:datastoreItem xmlns:ds="http://schemas.openxmlformats.org/officeDocument/2006/customXml" ds:itemID="{6804AD0A-6710-4648-9228-DF6254C6794C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24</Words>
  <Application>Microsoft Macintosh PowerPoint</Application>
  <PresentationFormat>On-screen Show (4:3)</PresentationFormat>
  <Paragraphs>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Calibri</vt:lpstr>
      <vt:lpstr>Arial</vt:lpstr>
      <vt:lpstr>Office Theme</vt:lpstr>
      <vt:lpstr>PowerPoint Presentation</vt:lpstr>
      <vt:lpstr>PowerPoint Presentation</vt:lpstr>
    </vt:vector>
  </TitlesOfParts>
  <Company>NTU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Chih-Wei Tung</dc:creator>
  <cp:lastModifiedBy>Microsoft Office User</cp:lastModifiedBy>
  <cp:revision>4</cp:revision>
  <dcterms:created xsi:type="dcterms:W3CDTF">2016-10-09T03:38:06Z</dcterms:created>
  <dcterms:modified xsi:type="dcterms:W3CDTF">2017-03-17T15:11:18Z</dcterms:modified>
</cp:coreProperties>
</file>