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3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78768E-9B13-C556-3A0D-C1C7AB50A2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A691C27-7D46-A429-26D9-3814E9B795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182C48-9D9F-7CD0-3FC7-6C5ADF7C9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F14B-3F38-47E5-9BDF-5FF2C890743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A7B9E3-5F50-322F-31FD-147CB113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F61415-86DD-A490-CDC4-695367529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729E-008C-4E5F-A403-5AAE8F0BB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8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CBE1A2-9F6C-E656-C99E-DD1ECF762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D05FA43-624C-73F4-360A-245C44D9E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E38B21-C06A-3E23-C1A2-22C8514EB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F14B-3F38-47E5-9BDF-5FF2C890743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B68131-503F-D973-EA27-7EB394B4F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C269C0-B95D-619E-E549-341406FE8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729E-008C-4E5F-A403-5AAE8F0BB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7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FAE71E4-8308-EEB2-30DD-F685DA2725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02A315A-9805-8AD1-F07F-95AF2AB79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9EDC40-CBE3-7683-4008-60E0E4FF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F14B-3F38-47E5-9BDF-5FF2C890743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351829-6482-A01F-6796-7DF84F3F4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68FDC2-D705-8A0E-39C8-A42D28DA8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729E-008C-4E5F-A403-5AAE8F0BB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051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2B10A9-B74C-0AFA-625E-2198865D2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C8B194-788A-19DA-C48D-486EA63ED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72DF29-2766-CA66-D1FF-52091724C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F14B-3F38-47E5-9BDF-5FF2C890743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4E4E80-C2D7-2683-A4EA-FA02FDC8A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2BE86B-F544-03B2-515E-07B4A3F27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729E-008C-4E5F-A403-5AAE8F0BB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65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2E73DC-B82A-3D78-F60C-5E6C9F91B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D6227CB-227D-01BC-DA41-DDF4861A5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46EBCA-C0A6-6E82-F77E-DBDBC0E2B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F14B-3F38-47E5-9BDF-5FF2C890743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1318D7-5356-F985-7A5B-C9B822DE7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A28C1D-D327-FA96-748C-55ADBB395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729E-008C-4E5F-A403-5AAE8F0BB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531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CC01E3-D289-2371-AC5E-43A6C9794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F8A3A3-D6BE-049E-373B-201259A8EB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42413E1-1D97-E336-40E3-185D0B074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552B5B1-9048-6627-C82C-6BFEA99C2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F14B-3F38-47E5-9BDF-5FF2C890743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80C214-E2B1-1CE6-EE30-92B473C4C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74E30B-E8DD-5645-6CA2-A7F47DCB3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729E-008C-4E5F-A403-5AAE8F0BB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70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EEBBA5-EF0A-F2B7-E1C5-67FE97C98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9CABCE-E341-F5CD-2D91-140D62934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5CA953-10F2-50E7-0A9F-B27F98E235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54529F4-BA8B-4F5E-7BFB-7DC6EA0EE2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CC255ED-F2D5-9A96-07EC-BBE47615C3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923F074-7CF9-4E9A-8364-BE4C7CF3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F14B-3F38-47E5-9BDF-5FF2C890743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E366743-3A9A-6426-CF63-A65E99714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EC24B43-3C90-B7AE-B20C-03277CB9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729E-008C-4E5F-A403-5AAE8F0BB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42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569E5C-A9ED-7F47-2D35-2F8F3E87A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EE767EA-D4A7-4E8C-C247-3CFB3873D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F14B-3F38-47E5-9BDF-5FF2C890743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E942D11-B853-C3EB-5364-02FBEC1BD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C435958-EEF0-61F8-D4C3-94AC44C63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729E-008C-4E5F-A403-5AAE8F0BB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95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EB41605-00FB-A286-379E-106689618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F14B-3F38-47E5-9BDF-5FF2C890743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5958EF7-F337-35C5-178D-7EAFBBC84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BD3B5EA-1DA4-50F9-D96C-D02CAE36D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729E-008C-4E5F-A403-5AAE8F0BB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677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A789BA-AE27-A075-5015-1599FAFD2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9F1DA4-090C-C147-1687-99810DE3B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7455AF-9A64-4E5C-032B-C8A199F0B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9C21E1-7AB0-FE7D-69E3-58B43B679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F14B-3F38-47E5-9BDF-5FF2C890743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B9360C-5C0E-D202-FB15-7BA97EECF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8301106-35C4-70D1-2D35-FC6E6D4D1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729E-008C-4E5F-A403-5AAE8F0BB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315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754CD4-85B7-F8A9-8235-68A1FC8E4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6B8E248-C98D-9B5A-9ADE-23997620AF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C62F7CF-1249-07FC-10D3-50A190C87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7341647-BBCB-F424-F02A-CC6B21E25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F14B-3F38-47E5-9BDF-5FF2C890743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E6CC93-17D9-51FE-D77A-CB5BF04A0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75FF1D-F52C-2D2E-B5DC-5CB2B0AFB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9729E-008C-4E5F-A403-5AAE8F0BB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2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0A1DDD1-A3FF-A85A-CDAF-BA2C6A9DD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4BFF07-19EC-6EB2-96CF-CF63B0939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3F6266-89F8-25B7-03C6-94F39C5867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EF14B-3F38-47E5-9BDF-5FF2C890743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399683-C36A-BFB2-C7C2-E6030FA8D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28FF57-77F5-E824-3F1E-2C4C1CCD3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9729E-008C-4E5F-A403-5AAE8F0BB2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70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A06EF1D8-2A4E-0641-EE61-E4A041F31D46}"/>
              </a:ext>
            </a:extLst>
          </p:cNvPr>
          <p:cNvGraphicFramePr>
            <a:graphicFrameLocks noGrp="1"/>
          </p:cNvGraphicFramePr>
          <p:nvPr/>
        </p:nvGraphicFramePr>
        <p:xfrm>
          <a:off x="470147" y="725540"/>
          <a:ext cx="8244168" cy="10363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06887">
                  <a:extLst>
                    <a:ext uri="{9D8B030D-6E8A-4147-A177-3AD203B41FA5}">
                      <a16:colId xmlns:a16="http://schemas.microsoft.com/office/drawing/2014/main" val="2582116100"/>
                    </a:ext>
                  </a:extLst>
                </a:gridCol>
                <a:gridCol w="6437281">
                  <a:extLst>
                    <a:ext uri="{9D8B030D-6E8A-4147-A177-3AD203B41FA5}">
                      <a16:colId xmlns:a16="http://schemas.microsoft.com/office/drawing/2014/main" val="865228707"/>
                    </a:ext>
                  </a:extLst>
                </a:gridCol>
              </a:tblGrid>
              <a:tr h="1531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S1; RBD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S; RBD, S; Possibly RBD,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S; probably RBD (implied by clustering),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124690"/>
                  </a:ext>
                </a:extLst>
              </a:tr>
              <a:tr h="3674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Other than RBD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S; non-RBD,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S; S1 non-RBD,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S1; non-RBD, S; NTD, S; S2,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S; non-S1,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S; S2‘ Cleavage Site/Fusion Peptide NTD,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S; S2 Stem Helix,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S; Stem Helix,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S; S2 Fusion Peptide,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N,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N;</a:t>
                      </a:r>
                      <a:r>
                        <a:rPr lang="ja-JP" altLang="en-US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ja-JP" sz="14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NTD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730536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57AB9B-348F-BC0B-BA50-C12B0BF90C80}"/>
              </a:ext>
            </a:extLst>
          </p:cNvPr>
          <p:cNvSpPr txBox="1"/>
          <p:nvPr/>
        </p:nvSpPr>
        <p:spPr>
          <a:xfrm>
            <a:off x="470147" y="356208"/>
            <a:ext cx="2540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fr-FR" altLang="ja-JP" dirty="0">
                <a:latin typeface="Arial" panose="020B0604020202020204" pitchFamily="34" charset="0"/>
                <a:cs typeface="Arial" panose="020B0604020202020204" pitchFamily="34" charset="0"/>
              </a:rPr>
              <a:t>Supplementary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Table 3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03B17D-9AB3-9503-3E1F-FFAEB15A04BC}"/>
              </a:ext>
            </a:extLst>
          </p:cNvPr>
          <p:cNvSpPr txBox="1"/>
          <p:nvPr/>
        </p:nvSpPr>
        <p:spPr>
          <a:xfrm>
            <a:off x="470147" y="1761860"/>
            <a:ext cx="82441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dirty="0"/>
              <a:t>Types of epitopes in CoV-AbDab were classified as those showing obvious binding to the RBD or to epitopes other than the RBD.</a:t>
            </a:r>
          </a:p>
        </p:txBody>
      </p:sp>
    </p:spTree>
    <p:extLst>
      <p:ext uri="{BB962C8B-B14F-4D97-AF65-F5344CB8AC3E}">
        <p14:creationId xmlns:p14="http://schemas.microsoft.com/office/powerpoint/2010/main" val="792907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Yohei Funakoshi</dc:creator>
  <cp:lastModifiedBy>Yohei Funakoshi</cp:lastModifiedBy>
  <cp:revision>1</cp:revision>
  <dcterms:created xsi:type="dcterms:W3CDTF">2024-07-20T03:44:47Z</dcterms:created>
  <dcterms:modified xsi:type="dcterms:W3CDTF">2024-07-20T03:44:59Z</dcterms:modified>
</cp:coreProperties>
</file>