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  <p:sldId id="257" r:id="rId4"/>
    <p:sldId id="271" r:id="rId5"/>
    <p:sldId id="270" r:id="rId6"/>
    <p:sldId id="264" r:id="rId7"/>
    <p:sldId id="260" r:id="rId8"/>
    <p:sldId id="256" r:id="rId9"/>
    <p:sldId id="258" r:id="rId10"/>
    <p:sldId id="262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FF92A-C01F-A85C-4954-EFCE50D60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0F08BE-460E-F003-4362-96C543A99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87B3E-C242-EB94-CABD-545C259E2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6F785-D19E-805E-4425-05CAC80CE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8E949-E818-1C35-A876-2631E3F2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E95C0-1D0E-7928-D484-22ABEAC8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AEFDD5-DC98-21EE-F566-0B1CCCDCE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D033F-D960-2218-E629-D1BE5C5E4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8AD21-1AAD-6595-E756-32A41C80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CFDD0-BEC6-D51D-D687-1E125360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D29565-7BB7-6D28-7829-0957B9B6E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C1039-BC70-7EC9-C51F-940AC8FDB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07868-8899-DA92-A537-A46B9538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432DD-6F85-4D76-BE96-23FEF29B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F48FB-6945-FE1F-C26D-8098CBBA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3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7BAB-DF2C-D2CA-5124-D0CF019AE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045D4-84B2-99B3-032A-75534156B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4EDA0-66E9-E4E0-EF50-D2269E520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26E69-2FE7-0E3E-5A9E-D48BE179D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372C1-1C66-36F9-AA21-3DF870B27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8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5242B-D54B-3BAC-B247-6C4878F0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3ABBF-87D2-4A04-3943-23AD7D30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9364A-79DE-B54A-FBF2-073E8EF0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68034-EA0C-6E45-9C77-753D09AF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98F87-DD31-2EB2-9FD8-1437AE1F7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4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EF6D-B988-ACD2-7C7A-6D934511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688B3-6725-F8A6-F982-DF3AD91CF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3328E-9E93-462E-C2AB-4CDDBA3A4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7B488-A067-C2A7-6D8A-96549B62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51009-01E0-209F-2E4C-23331E0B8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F87D5-938B-90F4-3875-CBFB0D0C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C1E6-0AF3-949A-45D5-389DFB88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21E38-2D9D-A5D7-EDE8-EDA3F33D8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A80CC-5D5F-63E1-3A8D-67DBFB5CB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A5A87-9B75-7A89-5107-5F2CCDABD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F575E-2FC9-87ED-3496-738FA3228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09033-E560-7E3F-53F5-E022879ED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819AD-E5BA-01B9-EC95-F079FF3D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DB8216-094C-F3BF-E718-C0BA0FC7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3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0045E-5245-9FA7-5A29-D4087B34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82013-B2E4-4DB6-EB94-8EDD280F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533C2-5DA4-FBC2-AA48-C9501194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CB0AB-4E99-FE4F-531E-363B5C7E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2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68794-B711-645D-5680-06CE0845E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E14F0-B5FB-0507-876D-1DE6CD92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BC42C-82AA-A2B9-3C55-D7B338C7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B1D8A-29E2-8638-36CB-10F71145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EF828-53FD-985C-7F2E-6362F452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449FC-1FEF-EF56-7086-03762C178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CDD85-FB2B-B410-D163-B410A2DB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F1AD1-5A01-C91A-98AF-B8FDB7EF5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1A2AF-B877-9C87-1380-7D2DF986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0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56697-7D0D-749C-2926-0C2F1CB01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55EC2-6B81-E52B-B873-684B6F2C9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77F3D-FCF3-3BCB-4980-BFF1EC8F9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1DA85-D759-6F07-E2E4-AB9661C5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CBEA5-728E-2A24-C6CC-55B3A93B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8117A-8E66-8EA3-4B2C-9DF9307E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B5C1F-3A86-54B7-DF66-9140DC6F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23AB1-0AAC-A1A1-BB9D-3E23FFE5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9D0C-EA4A-A83C-A10C-D00EC693A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4D09E-DDCF-4CA3-BA92-2E88AEE1A67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6F516-2484-4305-D4B9-438F07C64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E204-8F04-8CFB-6B3C-050064BE8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2FC59-BD9B-4842-8D9E-F55CFCAE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6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jpeg"/><Relationship Id="rId4" Type="http://schemas.openxmlformats.org/officeDocument/2006/relationships/image" Target="../media/image3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844" y="636619"/>
            <a:ext cx="5202087" cy="452581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46837" y="719409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/>
              <a:t>c</a:t>
            </a:r>
            <a:endParaRPr lang="zh-CN" altLang="en-US" sz="2000"/>
          </a:p>
        </p:txBody>
      </p:sp>
      <p:sp>
        <p:nvSpPr>
          <p:cNvPr id="11" name="文本框 10"/>
          <p:cNvSpPr txBox="1"/>
          <p:nvPr/>
        </p:nvSpPr>
        <p:spPr>
          <a:xfrm>
            <a:off x="327787" y="1626189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/>
              <a:t>c</a:t>
            </a:r>
            <a:endParaRPr lang="zh-CN" altLang="en-US" sz="2000"/>
          </a:p>
        </p:txBody>
      </p:sp>
      <p:sp>
        <p:nvSpPr>
          <p:cNvPr id="12" name="文本框 11"/>
          <p:cNvSpPr txBox="1"/>
          <p:nvPr/>
        </p:nvSpPr>
        <p:spPr>
          <a:xfrm>
            <a:off x="316357" y="4495958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c</a:t>
            </a:r>
            <a:endParaRPr lang="zh-CN" altLang="en-US" sz="2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317808" y="3476917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c</a:t>
            </a:r>
            <a:endParaRPr lang="zh-CN" altLang="en-US" sz="2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316357" y="2468888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c</a:t>
            </a:r>
            <a:endParaRPr lang="zh-CN" altLang="en-US" sz="200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536895" y="444617"/>
            <a:ext cx="5117723" cy="5551194"/>
            <a:chOff x="999292" y="636619"/>
            <a:chExt cx="4655325" cy="5359192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3356" y="3734686"/>
              <a:ext cx="4069951" cy="496957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3357" y="2789347"/>
              <a:ext cx="4069951" cy="517345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33357" y="1971586"/>
              <a:ext cx="4069951" cy="344047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33356" y="4708096"/>
              <a:ext cx="4069951" cy="591251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33356" y="1067762"/>
              <a:ext cx="4069952" cy="300723"/>
            </a:xfrm>
            <a:prstGeom prst="rect">
              <a:avLst/>
            </a:prstGeom>
          </p:spPr>
        </p:pic>
        <p:cxnSp>
          <p:nvCxnSpPr>
            <p:cNvPr id="13" name="直接连接符 12"/>
            <p:cNvCxnSpPr/>
            <p:nvPr/>
          </p:nvCxnSpPr>
          <p:spPr>
            <a:xfrm flipV="1">
              <a:off x="1041202" y="1079192"/>
              <a:ext cx="4320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1010722" y="1985972"/>
              <a:ext cx="4320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999292" y="4763462"/>
              <a:ext cx="4320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1000743" y="3771895"/>
              <a:ext cx="4320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999292" y="2803504"/>
              <a:ext cx="4320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本框 19"/>
            <p:cNvSpPr txBox="1"/>
            <p:nvPr/>
          </p:nvSpPr>
          <p:spPr>
            <a:xfrm>
              <a:off x="2955129" y="1585922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0mV</a:t>
              </a:r>
              <a:endParaRPr lang="zh-CN" altLang="en-US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790076" y="2396099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-</a:t>
              </a:r>
              <a:r>
                <a:rPr lang="en-US" altLang="zh-CN" err="1"/>
                <a:t>20mV</a:t>
              </a:r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844217" y="3384242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/>
                <a:t>-</a:t>
              </a:r>
              <a:r>
                <a:rPr lang="en-US" altLang="zh-CN" err="1"/>
                <a:t>40mV</a:t>
              </a:r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849265" y="4394130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-60mV</a:t>
              </a:r>
              <a:endParaRPr lang="zh-CN" altLang="en-US" dirty="0"/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4751997" y="5354713"/>
              <a:ext cx="902620" cy="641098"/>
              <a:chOff x="5924727" y="3459740"/>
              <a:chExt cx="902620" cy="641098"/>
            </a:xfrm>
          </p:grpSpPr>
          <p:cxnSp>
            <p:nvCxnSpPr>
              <p:cNvPr id="25" name="直接连接符 24"/>
              <p:cNvCxnSpPr/>
              <p:nvPr/>
            </p:nvCxnSpPr>
            <p:spPr>
              <a:xfrm>
                <a:off x="5967851" y="3786057"/>
                <a:ext cx="288000" cy="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6259981" y="3786057"/>
                <a:ext cx="1115" cy="27245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文本框 26"/>
              <p:cNvSpPr txBox="1"/>
              <p:nvPr/>
            </p:nvSpPr>
            <p:spPr>
              <a:xfrm>
                <a:off x="5924727" y="3459740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1s</a:t>
                </a:r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6240327" y="3731506"/>
                <a:ext cx="58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err="1"/>
                  <a:t>3pA</a:t>
                </a:r>
                <a:endParaRPr lang="zh-CN" altLang="en-US"/>
              </a:p>
            </p:txBody>
          </p:sp>
        </p:grpSp>
        <p:sp>
          <p:nvSpPr>
            <p:cNvPr id="29" name="文本框 28"/>
            <p:cNvSpPr txBox="1"/>
            <p:nvPr/>
          </p:nvSpPr>
          <p:spPr>
            <a:xfrm>
              <a:off x="2901925" y="636619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err="1"/>
                <a:t>20mV</a:t>
              </a:r>
              <a:endParaRPr lang="zh-CN" altLang="en-US"/>
            </a:p>
          </p:txBody>
        </p:sp>
      </p:grpSp>
      <p:sp>
        <p:nvSpPr>
          <p:cNvPr id="31" name="TextBox 7">
            <a:extLst>
              <a:ext uri="{FF2B5EF4-FFF2-40B4-BE49-F238E27FC236}">
                <a16:creationId xmlns:a16="http://schemas.microsoft.com/office/drawing/2014/main" id="{F4835C9F-8737-0C4C-9B68-D9DC3AFD8159}"/>
              </a:ext>
            </a:extLst>
          </p:cNvPr>
          <p:cNvSpPr txBox="1"/>
          <p:nvPr/>
        </p:nvSpPr>
        <p:spPr>
          <a:xfrm>
            <a:off x="25167" y="49416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</a:t>
            </a:r>
            <a:r>
              <a:rPr lang="en-US" kern="100" baseline="300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  </a:t>
            </a:r>
            <a:endParaRPr lang="en-US" kern="100" baseline="300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kern="1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5109783F-58AC-FA45-B89D-9107CF326129}"/>
              </a:ext>
            </a:extLst>
          </p:cNvPr>
          <p:cNvSpPr txBox="1"/>
          <p:nvPr/>
        </p:nvSpPr>
        <p:spPr>
          <a:xfrm>
            <a:off x="5654617" y="49417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kern="1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</a:t>
            </a:r>
            <a:r>
              <a:rPr lang="en-US" kern="100" baseline="300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  </a:t>
            </a:r>
            <a:endParaRPr lang="en-US" kern="100" baseline="300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kern="1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848269-AE81-B339-F642-4EA84D917C4A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1</a:t>
            </a:r>
          </a:p>
        </p:txBody>
      </p:sp>
    </p:spTree>
    <p:extLst>
      <p:ext uri="{BB962C8B-B14F-4D97-AF65-F5344CB8AC3E}">
        <p14:creationId xmlns:p14="http://schemas.microsoft.com/office/powerpoint/2010/main" val="279989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4">
            <a:extLst>
              <a:ext uri="{FF2B5EF4-FFF2-40B4-BE49-F238E27FC236}">
                <a16:creationId xmlns:a16="http://schemas.microsoft.com/office/drawing/2014/main" id="{330CDE52-E82D-E402-FAC4-8D7228EDA1C4}"/>
              </a:ext>
            </a:extLst>
          </p:cNvPr>
          <p:cNvGrpSpPr/>
          <p:nvPr/>
        </p:nvGrpSpPr>
        <p:grpSpPr>
          <a:xfrm>
            <a:off x="260185" y="308695"/>
            <a:ext cx="11146555" cy="4249813"/>
            <a:chOff x="-6352983" y="-1417053"/>
            <a:chExt cx="11146555" cy="4249813"/>
          </a:xfrm>
        </p:grpSpPr>
        <p:pic>
          <p:nvPicPr>
            <p:cNvPr id="4" name="图片 39" descr="a807c78855f722f2c609556af772c1e">
              <a:extLst>
                <a:ext uri="{FF2B5EF4-FFF2-40B4-BE49-F238E27FC236}">
                  <a16:creationId xmlns:a16="http://schemas.microsoft.com/office/drawing/2014/main" id="{3FF64F4D-ED4E-65B3-93F8-F9F71B67E8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942" y="-112335"/>
              <a:ext cx="4004630" cy="29450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文本框 40">
              <a:extLst>
                <a:ext uri="{FF2B5EF4-FFF2-40B4-BE49-F238E27FC236}">
                  <a16:creationId xmlns:a16="http://schemas.microsoft.com/office/drawing/2014/main" id="{E796F0A6-314E-197F-D637-C4161FCD36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4315" y="-1379076"/>
              <a:ext cx="3873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indent="13335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00" dirty="0"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B</a:t>
              </a:r>
              <a:endParaRPr lang="en-US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" name="文本框 2">
              <a:extLst>
                <a:ext uri="{FF2B5EF4-FFF2-40B4-BE49-F238E27FC236}">
                  <a16:creationId xmlns:a16="http://schemas.microsoft.com/office/drawing/2014/main" id="{473D0A78-FD94-6C20-09F1-52DBAE996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352983" y="-1417053"/>
              <a:ext cx="3873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00" dirty="0"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A</a:t>
              </a:r>
              <a:endParaRPr lang="en-US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9423" y="1103855"/>
            <a:ext cx="6266839" cy="4580512"/>
            <a:chOff x="701040" y="117218"/>
            <a:chExt cx="5572129" cy="4580512"/>
          </a:xfrm>
        </p:grpSpPr>
        <p:grpSp>
          <p:nvGrpSpPr>
            <p:cNvPr id="10" name="组合 9"/>
            <p:cNvGrpSpPr/>
            <p:nvPr/>
          </p:nvGrpSpPr>
          <p:grpSpPr>
            <a:xfrm>
              <a:off x="701040" y="625864"/>
              <a:ext cx="5572129" cy="4071866"/>
              <a:chOff x="701040" y="625864"/>
              <a:chExt cx="5572129" cy="4071866"/>
            </a:xfrm>
          </p:grpSpPr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9382" y="625864"/>
                <a:ext cx="4927381" cy="1243436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9382" y="2563760"/>
                <a:ext cx="4927381" cy="604326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9381" y="3891228"/>
                <a:ext cx="4927381" cy="806502"/>
              </a:xfrm>
              <a:prstGeom prst="rect">
                <a:avLst/>
              </a:prstGeom>
            </p:spPr>
          </p:pic>
          <p:cxnSp>
            <p:nvCxnSpPr>
              <p:cNvPr id="16" name="直接连接符 15"/>
              <p:cNvCxnSpPr/>
              <p:nvPr/>
            </p:nvCxnSpPr>
            <p:spPr>
              <a:xfrm>
                <a:off x="1329070" y="1674362"/>
                <a:ext cx="10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4133230" y="1685792"/>
                <a:ext cx="10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" name="组合 17"/>
              <p:cNvGrpSpPr/>
              <p:nvPr/>
            </p:nvGrpSpPr>
            <p:grpSpPr>
              <a:xfrm>
                <a:off x="5393431" y="3093808"/>
                <a:ext cx="780210" cy="589001"/>
                <a:chOff x="5821686" y="3013900"/>
                <a:chExt cx="780210" cy="589001"/>
              </a:xfrm>
            </p:grpSpPr>
            <p:cxnSp>
              <p:nvCxnSpPr>
                <p:cNvPr id="34" name="直接连接符 33"/>
                <p:cNvCxnSpPr/>
                <p:nvPr/>
              </p:nvCxnSpPr>
              <p:spPr>
                <a:xfrm>
                  <a:off x="5831819" y="3278902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>
                  <a:off x="6192529" y="3278901"/>
                  <a:ext cx="1115" cy="3240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文本框 35"/>
                <p:cNvSpPr txBox="1"/>
                <p:nvPr/>
              </p:nvSpPr>
              <p:spPr>
                <a:xfrm>
                  <a:off x="5821686" y="3013900"/>
                  <a:ext cx="33238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文本框 36"/>
                <p:cNvSpPr txBox="1"/>
                <p:nvPr/>
              </p:nvSpPr>
              <p:spPr>
                <a:xfrm>
                  <a:off x="6154066" y="3273637"/>
                  <a:ext cx="44783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9" name="文本框 18"/>
              <p:cNvSpPr txBox="1"/>
              <p:nvPr/>
            </p:nvSpPr>
            <p:spPr>
              <a:xfrm>
                <a:off x="1250123" y="164468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4059654" y="1660652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5459340" y="1877454"/>
                <a:ext cx="813829" cy="595217"/>
                <a:chOff x="5882793" y="1900035"/>
                <a:chExt cx="813829" cy="595217"/>
              </a:xfrm>
            </p:grpSpPr>
            <p:cxnSp>
              <p:nvCxnSpPr>
                <p:cNvPr id="30" name="直接连接符 29"/>
                <p:cNvCxnSpPr/>
                <p:nvPr/>
              </p:nvCxnSpPr>
              <p:spPr>
                <a:xfrm>
                  <a:off x="5923382" y="2164405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接连接符 30"/>
                <p:cNvCxnSpPr/>
                <p:nvPr/>
              </p:nvCxnSpPr>
              <p:spPr>
                <a:xfrm>
                  <a:off x="6284092" y="2164404"/>
                  <a:ext cx="1115" cy="32400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文本框 31"/>
                <p:cNvSpPr txBox="1"/>
                <p:nvPr/>
              </p:nvSpPr>
              <p:spPr>
                <a:xfrm>
                  <a:off x="5882793" y="1900035"/>
                  <a:ext cx="42074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60s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文本框 32"/>
                <p:cNvSpPr txBox="1"/>
                <p:nvPr/>
              </p:nvSpPr>
              <p:spPr>
                <a:xfrm>
                  <a:off x="6248792" y="2187475"/>
                  <a:ext cx="44783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4" name="文本框 23"/>
              <p:cNvSpPr txBox="1"/>
              <p:nvPr/>
            </p:nvSpPr>
            <p:spPr>
              <a:xfrm>
                <a:off x="731520" y="70866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 flipV="1">
                <a:off x="997312" y="925830"/>
                <a:ext cx="5112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文本框 25"/>
              <p:cNvSpPr txBox="1"/>
              <p:nvPr/>
            </p:nvSpPr>
            <p:spPr>
              <a:xfrm>
                <a:off x="712470" y="236982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flipV="1">
                <a:off x="978262" y="2586990"/>
                <a:ext cx="5112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/>
              <p:cNvSpPr txBox="1"/>
              <p:nvPr/>
            </p:nvSpPr>
            <p:spPr>
              <a:xfrm>
                <a:off x="701040" y="371856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 flipV="1">
                <a:off x="966832" y="3935730"/>
                <a:ext cx="5112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0"/>
            <p:cNvSpPr txBox="1"/>
            <p:nvPr/>
          </p:nvSpPr>
          <p:spPr>
            <a:xfrm>
              <a:off x="1852638" y="117218"/>
              <a:ext cx="1042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Adenosine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接箭头连接符 11"/>
            <p:cNvCxnSpPr/>
            <p:nvPr/>
          </p:nvCxnSpPr>
          <p:spPr>
            <a:xfrm>
              <a:off x="2349904" y="397301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A1F60E9-9091-0FDD-F844-90C5FCB2101E}"/>
              </a:ext>
            </a:extLst>
          </p:cNvPr>
          <p:cNvSpPr txBox="1"/>
          <p:nvPr/>
        </p:nvSpPr>
        <p:spPr>
          <a:xfrm>
            <a:off x="1985084" y="320944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8B85D5-9D32-E19C-2DAB-45321E60F39E}"/>
              </a:ext>
            </a:extLst>
          </p:cNvPr>
          <p:cNvSpPr txBox="1"/>
          <p:nvPr/>
        </p:nvSpPr>
        <p:spPr>
          <a:xfrm>
            <a:off x="1947802" y="4326355"/>
            <a:ext cx="225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27050E-04E2-2956-4DBA-42AD8D9DD495}"/>
              </a:ext>
            </a:extLst>
          </p:cNvPr>
          <p:cNvSpPr txBox="1"/>
          <p:nvPr/>
        </p:nvSpPr>
        <p:spPr>
          <a:xfrm>
            <a:off x="287872" y="643925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10</a:t>
            </a:r>
          </a:p>
        </p:txBody>
      </p:sp>
    </p:spTree>
    <p:extLst>
      <p:ext uri="{BB962C8B-B14F-4D97-AF65-F5344CB8AC3E}">
        <p14:creationId xmlns:p14="http://schemas.microsoft.com/office/powerpoint/2010/main" val="306594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9">
            <a:extLst>
              <a:ext uri="{FF2B5EF4-FFF2-40B4-BE49-F238E27FC236}">
                <a16:creationId xmlns:a16="http://schemas.microsoft.com/office/drawing/2014/main" id="{44A52352-07A5-3A43-B7ED-2D6B629816E3}"/>
              </a:ext>
            </a:extLst>
          </p:cNvPr>
          <p:cNvSpPr/>
          <p:nvPr/>
        </p:nvSpPr>
        <p:spPr bwMode="auto">
          <a:xfrm rot="16200000">
            <a:off x="3126627" y="-178901"/>
            <a:ext cx="4552882" cy="8017729"/>
          </a:xfrm>
          <a:prstGeom prst="flowChartAlternateProcess">
            <a:avLst/>
          </a:prstGeom>
          <a:solidFill>
            <a:srgbClr val="FFD89F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B3675D4-7C54-BF4D-BD92-4ABAF05B6981}"/>
              </a:ext>
            </a:extLst>
          </p:cNvPr>
          <p:cNvSpPr/>
          <p:nvPr/>
        </p:nvSpPr>
        <p:spPr bwMode="auto">
          <a:xfrm>
            <a:off x="5257801" y="5825856"/>
            <a:ext cx="690563" cy="474662"/>
          </a:xfrm>
          <a:prstGeom prst="ellipse">
            <a:avLst/>
          </a:prstGeom>
          <a:solidFill>
            <a:srgbClr val="C0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TextBox 263">
            <a:extLst>
              <a:ext uri="{FF2B5EF4-FFF2-40B4-BE49-F238E27FC236}">
                <a16:creationId xmlns:a16="http://schemas.microsoft.com/office/drawing/2014/main" id="{AB901F47-2179-9246-B0CA-839BB8E9A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5909993"/>
            <a:ext cx="730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NHE3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0650EC8-F374-9647-8AD8-7BF358565A70}"/>
              </a:ext>
            </a:extLst>
          </p:cNvPr>
          <p:cNvGrpSpPr/>
          <p:nvPr/>
        </p:nvGrpSpPr>
        <p:grpSpPr>
          <a:xfrm>
            <a:off x="5181040" y="629401"/>
            <a:ext cx="1027210" cy="1788303"/>
            <a:chOff x="5563830" y="1142999"/>
            <a:chExt cx="751055" cy="1219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D546719-D102-5649-8FF6-BD56593F227B}"/>
                </a:ext>
              </a:extLst>
            </p:cNvPr>
            <p:cNvSpPr/>
            <p:nvPr/>
          </p:nvSpPr>
          <p:spPr bwMode="auto">
            <a:xfrm rot="16200000">
              <a:off x="5363889" y="1670049"/>
              <a:ext cx="685800" cy="23812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" name="TextBox 256">
              <a:extLst>
                <a:ext uri="{FF2B5EF4-FFF2-40B4-BE49-F238E27FC236}">
                  <a16:creationId xmlns:a16="http://schemas.microsoft.com/office/drawing/2014/main" id="{FBCEC5B5-EAD8-ED44-A676-4C3113129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5350395" y="1611671"/>
              <a:ext cx="696912" cy="27004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chemeClr val="bg1"/>
                  </a:solidFill>
                </a:rPr>
                <a:t>Kir4.2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C7F5139-7736-0940-AEBC-2B9814FDF650}"/>
                </a:ext>
              </a:extLst>
            </p:cNvPr>
            <p:cNvSpPr/>
            <p:nvPr/>
          </p:nvSpPr>
          <p:spPr bwMode="auto">
            <a:xfrm rot="16200000">
              <a:off x="5832995" y="1667668"/>
              <a:ext cx="666750" cy="22383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23AD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TextBox 258">
              <a:extLst>
                <a:ext uri="{FF2B5EF4-FFF2-40B4-BE49-F238E27FC236}">
                  <a16:creationId xmlns:a16="http://schemas.microsoft.com/office/drawing/2014/main" id="{18641A12-504F-7341-81B1-684DFB6F1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5838552" y="1598153"/>
              <a:ext cx="682625" cy="270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/>
                <a:t>Kir5.1</a:t>
              </a:r>
            </a:p>
          </p:txBody>
        </p:sp>
        <p:sp>
          <p:nvSpPr>
            <p:cNvPr id="7" name="Flowchart: Magnetic Disk 259">
              <a:extLst>
                <a:ext uri="{FF2B5EF4-FFF2-40B4-BE49-F238E27FC236}">
                  <a16:creationId xmlns:a16="http://schemas.microsoft.com/office/drawing/2014/main" id="{9A77EEFC-B003-0146-8209-75E112196D3D}"/>
                </a:ext>
              </a:extLst>
            </p:cNvPr>
            <p:cNvSpPr/>
            <p:nvPr/>
          </p:nvSpPr>
          <p:spPr bwMode="auto">
            <a:xfrm>
              <a:off x="5842149" y="1399388"/>
              <a:ext cx="210714" cy="751624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F8DC27C-5A31-E546-AD8F-3290D43B181A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5338488" y="1752599"/>
              <a:ext cx="12192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D8D2F067-8B40-4D43-BBCD-90D2448F0EDF}"/>
              </a:ext>
            </a:extLst>
          </p:cNvPr>
          <p:cNvSpPr/>
          <p:nvPr/>
        </p:nvSpPr>
        <p:spPr bwMode="auto">
          <a:xfrm>
            <a:off x="7775988" y="1307253"/>
            <a:ext cx="719137" cy="533400"/>
          </a:xfrm>
          <a:prstGeom prst="ellipse">
            <a:avLst/>
          </a:prstGeom>
          <a:solidFill>
            <a:srgbClr val="C0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TextBox 263">
            <a:extLst>
              <a:ext uri="{FF2B5EF4-FFF2-40B4-BE49-F238E27FC236}">
                <a16:creationId xmlns:a16="http://schemas.microsoft.com/office/drawing/2014/main" id="{EB30EC7F-3021-8D44-8DA8-376206FB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156" y="1400917"/>
            <a:ext cx="771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NBCe1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7FF211-D305-A84E-B9E1-DD4611EA5317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7347362" y="1499341"/>
            <a:ext cx="8286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828E6D-63B1-F843-B0E8-0BC91624C5D9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8085549" y="1499341"/>
            <a:ext cx="84455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268">
            <a:extLst>
              <a:ext uri="{FF2B5EF4-FFF2-40B4-BE49-F238E27FC236}">
                <a16:creationId xmlns:a16="http://schemas.microsoft.com/office/drawing/2014/main" id="{AEE32F8B-8581-794B-8E32-367A81E65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4950" y="1904681"/>
            <a:ext cx="9076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HCO</a:t>
            </a:r>
            <a:r>
              <a:rPr lang="en-US" altLang="en-US" sz="2000" b="1" baseline="-25000" dirty="0"/>
              <a:t>3</a:t>
            </a:r>
            <a:r>
              <a:rPr lang="en-US" altLang="en-US" sz="2000" b="1" baseline="30000" dirty="0"/>
              <a:t>-</a:t>
            </a:r>
            <a:endParaRPr lang="en-US" altLang="en-US" sz="2000" b="1" dirty="0"/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641F1F37-CF3D-2E43-8A01-936FD6FB0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183" y="1940953"/>
            <a:ext cx="68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Na</a:t>
            </a:r>
            <a:r>
              <a:rPr lang="en-US" altLang="en-US" sz="2000" b="1" baseline="30000" dirty="0"/>
              <a:t>+</a:t>
            </a:r>
            <a:r>
              <a:rPr lang="en-US" altLang="en-US" sz="2000" b="1" dirty="0"/>
              <a:t>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1791C2D-A053-B241-8BF0-B42878A3C9E0}"/>
              </a:ext>
            </a:extLst>
          </p:cNvPr>
          <p:cNvSpPr/>
          <p:nvPr/>
        </p:nvSpPr>
        <p:spPr bwMode="auto">
          <a:xfrm>
            <a:off x="6296404" y="2865599"/>
            <a:ext cx="775538" cy="43757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cs typeface="Arial" panose="020B0604020202020204" pitchFamily="34" charset="0"/>
              </a:rPr>
              <a:t>-V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680A9E7-A35B-C64C-80A9-BCC90F33AD8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61065" y="2916672"/>
            <a:ext cx="3175" cy="3016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5">
            <a:extLst>
              <a:ext uri="{FF2B5EF4-FFF2-40B4-BE49-F238E27FC236}">
                <a16:creationId xmlns:a16="http://schemas.microsoft.com/office/drawing/2014/main" id="{70D45BE1-264F-D44C-BFB7-FCEA8121F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664" y="3699583"/>
            <a:ext cx="10518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HCO</a:t>
            </a:r>
            <a:r>
              <a:rPr lang="en-US" altLang="en-US" sz="2400" b="1" baseline="-25000" dirty="0"/>
              <a:t>3</a:t>
            </a:r>
            <a:r>
              <a:rPr lang="en-US" altLang="en-US" sz="2400" b="1" baseline="30000" dirty="0"/>
              <a:t>-</a:t>
            </a:r>
            <a:endParaRPr lang="en-US" altLang="en-US" sz="2400" b="1" dirty="0"/>
          </a:p>
        </p:txBody>
      </p:sp>
      <p:sp>
        <p:nvSpPr>
          <p:cNvPr id="22" name="Oval 48">
            <a:extLst>
              <a:ext uri="{FF2B5EF4-FFF2-40B4-BE49-F238E27FC236}">
                <a16:creationId xmlns:a16="http://schemas.microsoft.com/office/drawing/2014/main" id="{DD23E470-74B6-2B47-BD46-737932ABF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352" y="5257390"/>
            <a:ext cx="23495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200" b="1">
                <a:ea typeface="Osaka" charset="-128"/>
              </a:rPr>
              <a:t>+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79C9FD79-A178-2146-B050-68430EA701E2}"/>
              </a:ext>
            </a:extLst>
          </p:cNvPr>
          <p:cNvSpPr/>
          <p:nvPr/>
        </p:nvSpPr>
        <p:spPr bwMode="auto">
          <a:xfrm rot="11197366">
            <a:off x="3786061" y="2183843"/>
            <a:ext cx="671047" cy="889908"/>
          </a:xfrm>
          <a:prstGeom prst="arc">
            <a:avLst>
              <a:gd name="adj1" fmla="val 12444590"/>
              <a:gd name="adj2" fmla="val 0"/>
            </a:avLst>
          </a:prstGeom>
          <a:ln w="57150">
            <a:solidFill>
              <a:srgbClr val="23AD03"/>
            </a:solidFill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24" name="Oval 48">
            <a:extLst>
              <a:ext uri="{FF2B5EF4-FFF2-40B4-BE49-F238E27FC236}">
                <a16:creationId xmlns:a16="http://schemas.microsoft.com/office/drawing/2014/main" id="{4B5CBBAC-3BF0-CF4D-8140-DE90409CB00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077152" y="2677676"/>
            <a:ext cx="212827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200" b="1" dirty="0">
                <a:ea typeface="Osaka" charset="-128"/>
              </a:rPr>
              <a:t>+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C1667C5-AC77-1549-8DAF-DF83DB37E83E}"/>
              </a:ext>
            </a:extLst>
          </p:cNvPr>
          <p:cNvCxnSpPr>
            <a:cxnSpLocks/>
          </p:cNvCxnSpPr>
          <p:nvPr/>
        </p:nvCxnSpPr>
        <p:spPr bwMode="auto">
          <a:xfrm>
            <a:off x="5610278" y="5024168"/>
            <a:ext cx="0" cy="7064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15">
            <a:extLst>
              <a:ext uri="{FF2B5EF4-FFF2-40B4-BE49-F238E27FC236}">
                <a16:creationId xmlns:a16="http://schemas.microsoft.com/office/drawing/2014/main" id="{F06E09AE-6B17-0040-BAF7-B5F528944A51}"/>
              </a:ext>
            </a:extLst>
          </p:cNvPr>
          <p:cNvGrpSpPr>
            <a:grpSpLocks/>
          </p:cNvGrpSpPr>
          <p:nvPr/>
        </p:nvGrpSpPr>
        <p:grpSpPr bwMode="auto">
          <a:xfrm>
            <a:off x="5044207" y="5402079"/>
            <a:ext cx="1362592" cy="942867"/>
            <a:chOff x="1774224" y="4082752"/>
            <a:chExt cx="1363188" cy="942500"/>
          </a:xfrm>
        </p:grpSpPr>
        <p:cxnSp>
          <p:nvCxnSpPr>
            <p:cNvPr id="28" name="Straight Arrow Connector 64">
              <a:extLst>
                <a:ext uri="{FF2B5EF4-FFF2-40B4-BE49-F238E27FC236}">
                  <a16:creationId xmlns:a16="http://schemas.microsoft.com/office/drawing/2014/main" id="{1C407019-7690-F04F-B4E8-484B7C8B84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8857" y="4411132"/>
              <a:ext cx="9529" cy="6141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64">
              <a:extLst>
                <a:ext uri="{FF2B5EF4-FFF2-40B4-BE49-F238E27FC236}">
                  <a16:creationId xmlns:a16="http://schemas.microsoft.com/office/drawing/2014/main" id="{A517400E-37FD-5746-9470-CA023037AB9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702605" y="4441296"/>
              <a:ext cx="0" cy="56175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16">
              <a:extLst>
                <a:ext uri="{FF2B5EF4-FFF2-40B4-BE49-F238E27FC236}">
                  <a16:creationId xmlns:a16="http://schemas.microsoft.com/office/drawing/2014/main" id="{87999BCE-2501-044D-8CD8-598EF0AE7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3913" y="4084942"/>
              <a:ext cx="683499" cy="399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/>
                <a:t>Na</a:t>
              </a:r>
              <a:r>
                <a:rPr lang="en-US" altLang="en-US" sz="2000" b="1" baseline="30000" dirty="0"/>
                <a:t>+</a:t>
              </a:r>
              <a:r>
                <a:rPr lang="en-US" altLang="en-US" sz="2000" b="1" dirty="0"/>
                <a:t> </a:t>
              </a:r>
            </a:p>
          </p:txBody>
        </p:sp>
        <p:sp>
          <p:nvSpPr>
            <p:cNvPr id="31" name="TextBox 16">
              <a:extLst>
                <a:ext uri="{FF2B5EF4-FFF2-40B4-BE49-F238E27FC236}">
                  <a16:creationId xmlns:a16="http://schemas.microsoft.com/office/drawing/2014/main" id="{EF5668AC-4F60-104F-BFE7-2F0E195FA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4224" y="4082752"/>
              <a:ext cx="540769" cy="399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000" b="1" dirty="0">
                  <a:ea typeface="宋体" panose="02010600030101010101" pitchFamily="2" charset="-122"/>
                </a:rPr>
                <a:t>H</a:t>
              </a:r>
              <a:r>
                <a:rPr lang="en-US" altLang="en-US" sz="2000" b="1" baseline="30000" dirty="0"/>
                <a:t>+</a:t>
              </a:r>
              <a:r>
                <a:rPr lang="en-US" altLang="en-US" sz="2000" b="1" dirty="0"/>
                <a:t> </a:t>
              </a:r>
            </a:p>
          </p:txBody>
        </p:sp>
      </p:grpSp>
      <p:sp>
        <p:nvSpPr>
          <p:cNvPr id="32" name="Arc 83">
            <a:extLst>
              <a:ext uri="{FF2B5EF4-FFF2-40B4-BE49-F238E27FC236}">
                <a16:creationId xmlns:a16="http://schemas.microsoft.com/office/drawing/2014/main" id="{98077236-3E43-2244-9C7B-A24D9D5BB857}"/>
              </a:ext>
            </a:extLst>
          </p:cNvPr>
          <p:cNvSpPr/>
          <p:nvPr/>
        </p:nvSpPr>
        <p:spPr bwMode="auto">
          <a:xfrm rot="13628575">
            <a:off x="5586464" y="2012376"/>
            <a:ext cx="1162120" cy="891911"/>
          </a:xfrm>
          <a:prstGeom prst="arc">
            <a:avLst>
              <a:gd name="adj1" fmla="val 12444590"/>
              <a:gd name="adj2" fmla="val 20048515"/>
            </a:avLst>
          </a:prstGeom>
          <a:ln w="57150">
            <a:solidFill>
              <a:srgbClr val="23AD03"/>
            </a:solidFill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3" name="Arc 84">
            <a:extLst>
              <a:ext uri="{FF2B5EF4-FFF2-40B4-BE49-F238E27FC236}">
                <a16:creationId xmlns:a16="http://schemas.microsoft.com/office/drawing/2014/main" id="{5E49459B-3E87-1C4C-B98C-6A8438F7C431}"/>
              </a:ext>
            </a:extLst>
          </p:cNvPr>
          <p:cNvSpPr/>
          <p:nvPr/>
        </p:nvSpPr>
        <p:spPr bwMode="auto">
          <a:xfrm rot="5400000">
            <a:off x="6462968" y="1849993"/>
            <a:ext cx="1494792" cy="1111582"/>
          </a:xfrm>
          <a:prstGeom prst="arc">
            <a:avLst/>
          </a:prstGeom>
          <a:ln w="57150">
            <a:solidFill>
              <a:srgbClr val="00B050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28E5CD7-4EB3-CA44-A65F-DF13E4CF3AC0}"/>
              </a:ext>
            </a:extLst>
          </p:cNvPr>
          <p:cNvCxnSpPr>
            <a:cxnSpLocks/>
          </p:cNvCxnSpPr>
          <p:nvPr/>
        </p:nvCxnSpPr>
        <p:spPr bwMode="auto">
          <a:xfrm>
            <a:off x="5340934" y="3746256"/>
            <a:ext cx="0" cy="42862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105">
            <a:extLst>
              <a:ext uri="{FF2B5EF4-FFF2-40B4-BE49-F238E27FC236}">
                <a16:creationId xmlns:a16="http://schemas.microsoft.com/office/drawing/2014/main" id="{BFBB5B6E-0B41-434C-8E69-FA6490528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0439" y="387392"/>
            <a:ext cx="1757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Adenosine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B6CFF4F-8D9B-1D4F-819E-8BAF3AD58AE6}"/>
              </a:ext>
            </a:extLst>
          </p:cNvPr>
          <p:cNvSpPr/>
          <p:nvPr/>
        </p:nvSpPr>
        <p:spPr bwMode="auto">
          <a:xfrm>
            <a:off x="3503610" y="1972873"/>
            <a:ext cx="725487" cy="557212"/>
          </a:xfrm>
          <a:prstGeom prst="ellipse">
            <a:avLst/>
          </a:prstGeom>
          <a:solidFill>
            <a:srgbClr val="C0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TextBox 263">
            <a:extLst>
              <a:ext uri="{FF2B5EF4-FFF2-40B4-BE49-F238E27FC236}">
                <a16:creationId xmlns:a16="http://schemas.microsoft.com/office/drawing/2014/main" id="{03E5845D-E827-D74E-A527-022E034D2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609" y="2046072"/>
            <a:ext cx="7761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PLC</a:t>
            </a:r>
          </a:p>
        </p:txBody>
      </p:sp>
      <p:sp>
        <p:nvSpPr>
          <p:cNvPr id="39" name="Oval 48">
            <a:extLst>
              <a:ext uri="{FF2B5EF4-FFF2-40B4-BE49-F238E27FC236}">
                <a16:creationId xmlns:a16="http://schemas.microsoft.com/office/drawing/2014/main" id="{6DE1546F-BDC2-B544-94ED-2F417D5D173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837187" y="2468614"/>
            <a:ext cx="212827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200" b="1" dirty="0">
                <a:ea typeface="Osaka" charset="-128"/>
              </a:rPr>
              <a:t>+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69EC83B-9390-2A4D-948B-0B03A4357C29}"/>
              </a:ext>
            </a:extLst>
          </p:cNvPr>
          <p:cNvSpPr/>
          <p:nvPr/>
        </p:nvSpPr>
        <p:spPr bwMode="auto">
          <a:xfrm>
            <a:off x="4419601" y="2667000"/>
            <a:ext cx="725487" cy="557212"/>
          </a:xfrm>
          <a:prstGeom prst="ellipse">
            <a:avLst/>
          </a:prstGeom>
          <a:solidFill>
            <a:srgbClr val="C0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1" name="TextBox 263">
            <a:extLst>
              <a:ext uri="{FF2B5EF4-FFF2-40B4-BE49-F238E27FC236}">
                <a16:creationId xmlns:a16="http://schemas.microsoft.com/office/drawing/2014/main" id="{7937A4AE-72E7-FA48-A3E6-3BE8F01B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724090"/>
            <a:ext cx="7761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PKC</a:t>
            </a:r>
          </a:p>
        </p:txBody>
      </p:sp>
      <p:sp>
        <p:nvSpPr>
          <p:cNvPr id="42" name="Arc 84">
            <a:extLst>
              <a:ext uri="{FF2B5EF4-FFF2-40B4-BE49-F238E27FC236}">
                <a16:creationId xmlns:a16="http://schemas.microsoft.com/office/drawing/2014/main" id="{97F824CC-57B0-9A41-8FBD-B73E423BDA7A}"/>
              </a:ext>
            </a:extLst>
          </p:cNvPr>
          <p:cNvSpPr/>
          <p:nvPr/>
        </p:nvSpPr>
        <p:spPr bwMode="auto">
          <a:xfrm rot="6426104">
            <a:off x="4528108" y="1614855"/>
            <a:ext cx="1171686" cy="897212"/>
          </a:xfrm>
          <a:prstGeom prst="arc">
            <a:avLst>
              <a:gd name="adj1" fmla="val 16200000"/>
              <a:gd name="adj2" fmla="val 21599978"/>
            </a:avLst>
          </a:prstGeom>
          <a:ln w="57150">
            <a:solidFill>
              <a:srgbClr val="00B050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43" name="Oval 48">
            <a:extLst>
              <a:ext uri="{FF2B5EF4-FFF2-40B4-BE49-F238E27FC236}">
                <a16:creationId xmlns:a16="http://schemas.microsoft.com/office/drawing/2014/main" id="{C1DC7F69-A702-BB4C-A56A-2851C4EBB0D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075187" y="2316214"/>
            <a:ext cx="212827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200" b="1" dirty="0">
                <a:ea typeface="Osaka" charset="-128"/>
              </a:rPr>
              <a:t>+</a:t>
            </a:r>
          </a:p>
        </p:txBody>
      </p:sp>
      <p:sp>
        <p:nvSpPr>
          <p:cNvPr id="44" name="Oval 48">
            <a:extLst>
              <a:ext uri="{FF2B5EF4-FFF2-40B4-BE49-F238E27FC236}">
                <a16:creationId xmlns:a16="http://schemas.microsoft.com/office/drawing/2014/main" id="{94852D42-490D-D14B-A95A-91A7A2D2747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22512" y="2715794"/>
            <a:ext cx="212827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200" b="1" dirty="0">
                <a:ea typeface="Osaka" charset="-128"/>
              </a:rPr>
              <a:t>+</a:t>
            </a: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BC847643-58D1-9C49-A7FE-EB5EA7C82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603" y="4582910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pH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F6E8F21-E79A-0B49-94D1-E8908F2B9C53}"/>
              </a:ext>
            </a:extLst>
          </p:cNvPr>
          <p:cNvCxnSpPr>
            <a:cxnSpLocks/>
          </p:cNvCxnSpPr>
          <p:nvPr/>
        </p:nvCxnSpPr>
        <p:spPr bwMode="auto">
          <a:xfrm>
            <a:off x="5638800" y="4219576"/>
            <a:ext cx="0" cy="42862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EBE892E-287C-3048-89F5-E2364A319DB6}"/>
              </a:ext>
            </a:extLst>
          </p:cNvPr>
          <p:cNvCxnSpPr>
            <a:cxnSpLocks/>
          </p:cNvCxnSpPr>
          <p:nvPr/>
        </p:nvCxnSpPr>
        <p:spPr bwMode="auto">
          <a:xfrm>
            <a:off x="5295999" y="4648201"/>
            <a:ext cx="0" cy="42862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83">
            <a:extLst>
              <a:ext uri="{FF2B5EF4-FFF2-40B4-BE49-F238E27FC236}">
                <a16:creationId xmlns:a16="http://schemas.microsoft.com/office/drawing/2014/main" id="{B5505F14-1347-E14A-8B7F-10DFAEF98055}"/>
              </a:ext>
            </a:extLst>
          </p:cNvPr>
          <p:cNvSpPr/>
          <p:nvPr/>
        </p:nvSpPr>
        <p:spPr bwMode="auto">
          <a:xfrm rot="8298952">
            <a:off x="5427601" y="1683738"/>
            <a:ext cx="2717437" cy="2192701"/>
          </a:xfrm>
          <a:prstGeom prst="arc">
            <a:avLst>
              <a:gd name="adj1" fmla="val 12444590"/>
              <a:gd name="adj2" fmla="val 20048515"/>
            </a:avLst>
          </a:prstGeom>
          <a:ln w="57150">
            <a:solidFill>
              <a:srgbClr val="23AD03"/>
            </a:solidFill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BC10BF3-A24E-1F49-A795-D40939427A28}"/>
              </a:ext>
            </a:extLst>
          </p:cNvPr>
          <p:cNvCxnSpPr>
            <a:cxnSpLocks/>
          </p:cNvCxnSpPr>
          <p:nvPr/>
        </p:nvCxnSpPr>
        <p:spPr bwMode="auto">
          <a:xfrm>
            <a:off x="3886200" y="846535"/>
            <a:ext cx="0" cy="42862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78E23FC8-F93E-0647-8E9A-1AC60C07D483}"/>
              </a:ext>
            </a:extLst>
          </p:cNvPr>
          <p:cNvSpPr/>
          <p:nvPr/>
        </p:nvSpPr>
        <p:spPr bwMode="auto">
          <a:xfrm>
            <a:off x="6409376" y="1368425"/>
            <a:ext cx="928335" cy="763587"/>
          </a:xfrm>
          <a:prstGeom prst="ellipse">
            <a:avLst/>
          </a:prstGeom>
          <a:solidFill>
            <a:srgbClr val="C000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" name="TextBox 263">
            <a:extLst>
              <a:ext uri="{FF2B5EF4-FFF2-40B4-BE49-F238E27FC236}">
                <a16:creationId xmlns:a16="http://schemas.microsoft.com/office/drawing/2014/main" id="{E197FD4F-64F1-8949-AF1D-DFF37D928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113" y="1545858"/>
            <a:ext cx="11082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ATPase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B85DA6C-3150-6541-A32F-6388DDEE5813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6899800" y="1629439"/>
            <a:ext cx="84455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16">
            <a:extLst>
              <a:ext uri="{FF2B5EF4-FFF2-40B4-BE49-F238E27FC236}">
                <a16:creationId xmlns:a16="http://schemas.microsoft.com/office/drawing/2014/main" id="{744683A5-5D06-E444-85F4-F6DE85D2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690" y="862652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Na</a:t>
            </a:r>
            <a:r>
              <a:rPr lang="en-US" altLang="en-US" sz="1800" b="1" baseline="30000" dirty="0"/>
              <a:t>+</a:t>
            </a:r>
            <a:r>
              <a:rPr lang="en-US" altLang="en-US" sz="1800" b="1" dirty="0"/>
              <a:t> 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5184F89-808C-0244-8FF6-1C78DE5ACBFF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3957" y="1207164"/>
            <a:ext cx="2639" cy="907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16">
            <a:extLst>
              <a:ext uri="{FF2B5EF4-FFF2-40B4-BE49-F238E27FC236}">
                <a16:creationId xmlns:a16="http://schemas.microsoft.com/office/drawing/2014/main" id="{EEADB73A-64B4-8D4C-AEC9-08D84C695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475" y="876181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K</a:t>
            </a:r>
            <a:r>
              <a:rPr lang="en-US" altLang="en-US" sz="1800" b="1" baseline="30000" dirty="0"/>
              <a:t>+</a:t>
            </a:r>
            <a:r>
              <a:rPr lang="en-US" altLang="en-US" sz="1800" b="1" dirty="0"/>
              <a:t> </a:t>
            </a:r>
          </a:p>
        </p:txBody>
      </p:sp>
      <p:sp>
        <p:nvSpPr>
          <p:cNvPr id="57" name="TextBox 16">
            <a:extLst>
              <a:ext uri="{FF2B5EF4-FFF2-40B4-BE49-F238E27FC236}">
                <a16:creationId xmlns:a16="http://schemas.microsoft.com/office/drawing/2014/main" id="{98390984-A81F-2E4A-8BD1-A17658182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818" y="278778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K</a:t>
            </a:r>
            <a:r>
              <a:rPr lang="en-US" altLang="en-US" sz="1800" b="1" baseline="30000" dirty="0"/>
              <a:t>+</a:t>
            </a:r>
            <a:r>
              <a:rPr lang="en-US" altLang="en-US" sz="1800" b="1" dirty="0"/>
              <a:t> </a:t>
            </a:r>
          </a:p>
        </p:txBody>
      </p:sp>
      <p:sp>
        <p:nvSpPr>
          <p:cNvPr id="59" name="TextBox 5">
            <a:extLst>
              <a:ext uri="{FF2B5EF4-FFF2-40B4-BE49-F238E27FC236}">
                <a16:creationId xmlns:a16="http://schemas.microsoft.com/office/drawing/2014/main" id="{CA6E020C-13BE-FB40-8BFD-24D623CED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4270" y="4320015"/>
            <a:ext cx="18549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H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O  + CO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 </a:t>
            </a:r>
          </a:p>
        </p:txBody>
      </p:sp>
      <p:sp>
        <p:nvSpPr>
          <p:cNvPr id="60" name="Arc 83">
            <a:extLst>
              <a:ext uri="{FF2B5EF4-FFF2-40B4-BE49-F238E27FC236}">
                <a16:creationId xmlns:a16="http://schemas.microsoft.com/office/drawing/2014/main" id="{35457023-763D-C94C-A3E8-2BE81AAF7B85}"/>
              </a:ext>
            </a:extLst>
          </p:cNvPr>
          <p:cNvSpPr/>
          <p:nvPr/>
        </p:nvSpPr>
        <p:spPr bwMode="auto">
          <a:xfrm rot="8951192">
            <a:off x="3534426" y="3465311"/>
            <a:ext cx="1811062" cy="1064934"/>
          </a:xfrm>
          <a:prstGeom prst="arc">
            <a:avLst>
              <a:gd name="adj1" fmla="val 12444590"/>
              <a:gd name="adj2" fmla="val 20048515"/>
            </a:avLst>
          </a:prstGeom>
          <a:ln w="57150">
            <a:solidFill>
              <a:srgbClr val="23AD03"/>
            </a:solidFill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61" name="Arc 83">
            <a:extLst>
              <a:ext uri="{FF2B5EF4-FFF2-40B4-BE49-F238E27FC236}">
                <a16:creationId xmlns:a16="http://schemas.microsoft.com/office/drawing/2014/main" id="{5C6D731E-C402-814B-90E1-AABC12F861B3}"/>
              </a:ext>
            </a:extLst>
          </p:cNvPr>
          <p:cNvSpPr/>
          <p:nvPr/>
        </p:nvSpPr>
        <p:spPr bwMode="auto">
          <a:xfrm rot="12615628">
            <a:off x="3796215" y="4244253"/>
            <a:ext cx="1520667" cy="1298724"/>
          </a:xfrm>
          <a:prstGeom prst="arc">
            <a:avLst>
              <a:gd name="adj1" fmla="val 12444590"/>
              <a:gd name="adj2" fmla="val 20048515"/>
            </a:avLst>
          </a:prstGeom>
          <a:ln w="57150">
            <a:solidFill>
              <a:srgbClr val="23AD03"/>
            </a:solidFill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62" name="Rectangle 105">
            <a:extLst>
              <a:ext uri="{FF2B5EF4-FFF2-40B4-BE49-F238E27FC236}">
                <a16:creationId xmlns:a16="http://schemas.microsoft.com/office/drawing/2014/main" id="{36B8235C-0F3D-B34B-A1A8-316C0FBD3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704" y="4003692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CA</a:t>
            </a:r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575F85C5-90E3-354A-87CB-AAB60BA1A761}"/>
              </a:ext>
            </a:extLst>
          </p:cNvPr>
          <p:cNvSpPr/>
          <p:nvPr/>
        </p:nvSpPr>
        <p:spPr>
          <a:xfrm>
            <a:off x="3253413" y="1372593"/>
            <a:ext cx="1379928" cy="59850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263">
            <a:extLst>
              <a:ext uri="{FF2B5EF4-FFF2-40B4-BE49-F238E27FC236}">
                <a16:creationId xmlns:a16="http://schemas.microsoft.com/office/drawing/2014/main" id="{1A0B5E6F-DADE-D745-A5F2-3148B0704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858" y="1417814"/>
            <a:ext cx="12721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Ade-A1</a:t>
            </a:r>
          </a:p>
        </p:txBody>
      </p:sp>
      <p:sp>
        <p:nvSpPr>
          <p:cNvPr id="19" name="Arc 84">
            <a:extLst>
              <a:ext uri="{FF2B5EF4-FFF2-40B4-BE49-F238E27FC236}">
                <a16:creationId xmlns:a16="http://schemas.microsoft.com/office/drawing/2014/main" id="{8A354060-9EFC-8F80-1399-FAE7E3C589E6}"/>
              </a:ext>
            </a:extLst>
          </p:cNvPr>
          <p:cNvSpPr/>
          <p:nvPr/>
        </p:nvSpPr>
        <p:spPr bwMode="auto">
          <a:xfrm rot="4598043" flipH="1">
            <a:off x="5497636" y="666896"/>
            <a:ext cx="1033942" cy="692100"/>
          </a:xfrm>
          <a:prstGeom prst="arc">
            <a:avLst>
              <a:gd name="adj1" fmla="val 16200000"/>
              <a:gd name="adj2" fmla="val 21599978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65" name="Rectangle 105">
            <a:extLst>
              <a:ext uri="{FF2B5EF4-FFF2-40B4-BE49-F238E27FC236}">
                <a16:creationId xmlns:a16="http://schemas.microsoft.com/office/drawing/2014/main" id="{6E8CF4D3-59C8-FA45-B4BF-F3B3894A9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4342" y="1179529"/>
            <a:ext cx="18453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Basolateral</a:t>
            </a:r>
          </a:p>
        </p:txBody>
      </p:sp>
      <p:sp>
        <p:nvSpPr>
          <p:cNvPr id="66" name="Rectangle 105">
            <a:extLst>
              <a:ext uri="{FF2B5EF4-FFF2-40B4-BE49-F238E27FC236}">
                <a16:creationId xmlns:a16="http://schemas.microsoft.com/office/drawing/2014/main" id="{7CA6236C-16CC-4445-87AC-706CCDB08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9601" y="5920836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Apical</a:t>
            </a:r>
          </a:p>
        </p:txBody>
      </p:sp>
      <p:sp>
        <p:nvSpPr>
          <p:cNvPr id="67" name="TextBox 16">
            <a:extLst>
              <a:ext uri="{FF2B5EF4-FFF2-40B4-BE49-F238E27FC236}">
                <a16:creationId xmlns:a16="http://schemas.microsoft.com/office/drawing/2014/main" id="{C92E2FC9-C2C0-8A45-9D57-947CFB7FF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041" y="4188454"/>
            <a:ext cx="68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/>
              <a:t>Na</a:t>
            </a:r>
            <a:r>
              <a:rPr lang="en-US" altLang="en-US" sz="2000" b="1" baseline="30000" dirty="0"/>
              <a:t>+</a:t>
            </a:r>
            <a:r>
              <a:rPr lang="en-US" altLang="en-US" sz="2000" b="1" dirty="0"/>
              <a:t>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97348F2-071A-DB4A-8C20-053B681C850F}"/>
              </a:ext>
            </a:extLst>
          </p:cNvPr>
          <p:cNvCxnSpPr>
            <a:cxnSpLocks/>
          </p:cNvCxnSpPr>
          <p:nvPr/>
        </p:nvCxnSpPr>
        <p:spPr bwMode="auto">
          <a:xfrm rot="5400000" flipV="1">
            <a:off x="7651601" y="3215039"/>
            <a:ext cx="1788303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727283D-8E35-3342-B9C8-018D2D5A8B45}"/>
              </a:ext>
            </a:extLst>
          </p:cNvPr>
          <p:cNvCxnSpPr>
            <a:cxnSpLocks/>
          </p:cNvCxnSpPr>
          <p:nvPr/>
        </p:nvCxnSpPr>
        <p:spPr bwMode="auto">
          <a:xfrm>
            <a:off x="8236526" y="4155133"/>
            <a:ext cx="0" cy="42862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2249C2-E40E-9740-974D-06842632E5D8}"/>
              </a:ext>
            </a:extLst>
          </p:cNvPr>
          <p:cNvCxnSpPr>
            <a:cxnSpLocks/>
          </p:cNvCxnSpPr>
          <p:nvPr/>
        </p:nvCxnSpPr>
        <p:spPr bwMode="auto">
          <a:xfrm flipH="1">
            <a:off x="6207983" y="4704135"/>
            <a:ext cx="2074500" cy="13138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Oval 48">
            <a:extLst>
              <a:ext uri="{FF2B5EF4-FFF2-40B4-BE49-F238E27FC236}">
                <a16:creationId xmlns:a16="http://schemas.microsoft.com/office/drawing/2014/main" id="{372C6C00-04CF-5E40-A1F8-6570604E1E4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042107" y="5111806"/>
            <a:ext cx="212827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en-US" sz="1200" b="1" dirty="0">
                <a:ea typeface="Osaka" charset="-128"/>
              </a:rPr>
              <a:t>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62310A-4839-A51F-C8F7-1770D1CE473F}"/>
              </a:ext>
            </a:extLst>
          </p:cNvPr>
          <p:cNvSpPr txBox="1"/>
          <p:nvPr/>
        </p:nvSpPr>
        <p:spPr>
          <a:xfrm>
            <a:off x="287872" y="6439252"/>
            <a:ext cx="642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11</a:t>
            </a:r>
          </a:p>
        </p:txBody>
      </p:sp>
    </p:spTree>
    <p:extLst>
      <p:ext uri="{BB962C8B-B14F-4D97-AF65-F5344CB8AC3E}">
        <p14:creationId xmlns:p14="http://schemas.microsoft.com/office/powerpoint/2010/main" val="276281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526104" y="369115"/>
            <a:ext cx="6650244" cy="5967721"/>
            <a:chOff x="297583" y="1116060"/>
            <a:chExt cx="4838920" cy="4544712"/>
          </a:xfrm>
        </p:grpSpPr>
        <p:grpSp>
          <p:nvGrpSpPr>
            <p:cNvPr id="12" name="组合 11"/>
            <p:cNvGrpSpPr/>
            <p:nvPr/>
          </p:nvGrpSpPr>
          <p:grpSpPr>
            <a:xfrm>
              <a:off x="297583" y="1116060"/>
              <a:ext cx="4838920" cy="4544712"/>
              <a:chOff x="322543" y="312234"/>
              <a:chExt cx="4838920" cy="4544712"/>
            </a:xfrm>
          </p:grpSpPr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73193" y="891753"/>
                <a:ext cx="4313478" cy="607438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3194" y="2352020"/>
                <a:ext cx="4304033" cy="318019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749" y="3946493"/>
                <a:ext cx="4313478" cy="272800"/>
              </a:xfrm>
              <a:prstGeom prst="rect">
                <a:avLst/>
              </a:prstGeom>
            </p:spPr>
          </p:pic>
          <p:cxnSp>
            <p:nvCxnSpPr>
              <p:cNvPr id="16" name="直接连接符 15"/>
              <p:cNvCxnSpPr/>
              <p:nvPr/>
            </p:nvCxnSpPr>
            <p:spPr>
              <a:xfrm>
                <a:off x="1045029" y="1455647"/>
                <a:ext cx="11974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4419598" y="1433877"/>
                <a:ext cx="11974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3749" y="3250195"/>
                <a:ext cx="4313478" cy="116142"/>
              </a:xfrm>
              <a:prstGeom prst="rect">
                <a:avLst/>
              </a:prstGeom>
            </p:spPr>
          </p:pic>
          <p:sp>
            <p:nvSpPr>
              <p:cNvPr id="19" name="文本框 18"/>
              <p:cNvSpPr txBox="1"/>
              <p:nvPr/>
            </p:nvSpPr>
            <p:spPr>
              <a:xfrm>
                <a:off x="322543" y="818883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327906" y="2217155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>
                <a:off x="4522593" y="4385945"/>
                <a:ext cx="638870" cy="471001"/>
                <a:chOff x="5967851" y="3587515"/>
                <a:chExt cx="638870" cy="471001"/>
              </a:xfrm>
            </p:grpSpPr>
            <p:cxnSp>
              <p:nvCxnSpPr>
                <p:cNvPr id="44" name="直接连接符 43"/>
                <p:cNvCxnSpPr/>
                <p:nvPr/>
              </p:nvCxnSpPr>
              <p:spPr>
                <a:xfrm>
                  <a:off x="5967851" y="3786057"/>
                  <a:ext cx="288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/>
                <p:cNvCxnSpPr/>
                <p:nvPr/>
              </p:nvCxnSpPr>
              <p:spPr>
                <a:xfrm>
                  <a:off x="6259981" y="3786057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文本框 45"/>
                <p:cNvSpPr txBox="1"/>
                <p:nvPr/>
              </p:nvSpPr>
              <p:spPr>
                <a:xfrm>
                  <a:off x="5973559" y="3587515"/>
                  <a:ext cx="272003" cy="2343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" name="文本框 46"/>
                <p:cNvSpPr txBox="1"/>
                <p:nvPr/>
              </p:nvSpPr>
              <p:spPr>
                <a:xfrm>
                  <a:off x="6240240" y="3754440"/>
                  <a:ext cx="366481" cy="2343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2" name="文本框 21"/>
              <p:cNvSpPr txBox="1"/>
              <p:nvPr/>
            </p:nvSpPr>
            <p:spPr>
              <a:xfrm>
                <a:off x="964373" y="143364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4356834" y="1392462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3</a:t>
                </a:r>
                <a:endParaRPr lang="zh-CN" altLang="en-US" sz="1400" dirty="0"/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4523463" y="1931874"/>
                <a:ext cx="288000" cy="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4814723" y="1931873"/>
                <a:ext cx="1115" cy="32400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/>
              <p:cNvSpPr txBox="1"/>
              <p:nvPr/>
            </p:nvSpPr>
            <p:spPr>
              <a:xfrm>
                <a:off x="4488097" y="1731667"/>
                <a:ext cx="344319" cy="234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60s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4777535" y="1938517"/>
                <a:ext cx="366481" cy="2343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3pA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 flipV="1">
                <a:off x="506646" y="965777"/>
                <a:ext cx="4608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V="1">
                <a:off x="476166" y="2364047"/>
                <a:ext cx="4608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V="1">
                <a:off x="464736" y="3964247"/>
                <a:ext cx="4608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V="1">
                <a:off x="466187" y="3258430"/>
                <a:ext cx="4608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文本框 34"/>
              <p:cNvSpPr txBox="1"/>
              <p:nvPr/>
            </p:nvSpPr>
            <p:spPr>
              <a:xfrm>
                <a:off x="1945240" y="1260283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cxnSp>
            <p:nvCxnSpPr>
              <p:cNvPr id="36" name="直接连接符 35"/>
              <p:cNvCxnSpPr/>
              <p:nvPr/>
            </p:nvCxnSpPr>
            <p:spPr>
              <a:xfrm>
                <a:off x="2075627" y="1328863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>
                <a:off x="2018477" y="1283143"/>
                <a:ext cx="1080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文本框 37"/>
              <p:cNvSpPr txBox="1"/>
              <p:nvPr/>
            </p:nvSpPr>
            <p:spPr>
              <a:xfrm>
                <a:off x="1859063" y="314305"/>
                <a:ext cx="1056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Washout</a:t>
                </a:r>
                <a:endParaRPr lang="zh-CN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文本框 38"/>
              <p:cNvSpPr txBox="1"/>
              <p:nvPr/>
            </p:nvSpPr>
            <p:spPr>
              <a:xfrm>
                <a:off x="1082243" y="312234"/>
                <a:ext cx="6190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altLang="zh-CN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endParaRPr lang="zh-CN" altLang="en-US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直接箭头连接符 39"/>
              <p:cNvCxnSpPr/>
              <p:nvPr/>
            </p:nvCxnSpPr>
            <p:spPr>
              <a:xfrm>
                <a:off x="1309774" y="665704"/>
                <a:ext cx="0" cy="18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直接箭头连接符 47"/>
            <p:cNvCxnSpPr/>
            <p:nvPr/>
          </p:nvCxnSpPr>
          <p:spPr>
            <a:xfrm>
              <a:off x="2192122" y="1451807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本框 19"/>
          <p:cNvSpPr txBox="1"/>
          <p:nvPr/>
        </p:nvSpPr>
        <p:spPr>
          <a:xfrm>
            <a:off x="2517640" y="4030441"/>
            <a:ext cx="412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</a:t>
            </a:r>
            <a:endParaRPr lang="zh-CN" altLang="en-US" sz="2000" dirty="0"/>
          </a:p>
        </p:txBody>
      </p:sp>
      <p:sp>
        <p:nvSpPr>
          <p:cNvPr id="42" name="文本框 19"/>
          <p:cNvSpPr txBox="1"/>
          <p:nvPr/>
        </p:nvSpPr>
        <p:spPr>
          <a:xfrm>
            <a:off x="2559735" y="4959699"/>
            <a:ext cx="412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</a:t>
            </a:r>
            <a:endParaRPr lang="zh-CN" alt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8C3461-1AB8-7CA2-1921-CA46994FAAD6}"/>
              </a:ext>
            </a:extLst>
          </p:cNvPr>
          <p:cNvSpPr txBox="1"/>
          <p:nvPr/>
        </p:nvSpPr>
        <p:spPr>
          <a:xfrm>
            <a:off x="4881126" y="262408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E17C72-3667-A581-7228-0925BCE3512F}"/>
              </a:ext>
            </a:extLst>
          </p:cNvPr>
          <p:cNvSpPr txBox="1"/>
          <p:nvPr/>
        </p:nvSpPr>
        <p:spPr>
          <a:xfrm>
            <a:off x="4926740" y="3829895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1 mM Ba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5DB28-37CB-64F9-F566-63A868D35AA7}"/>
              </a:ext>
            </a:extLst>
          </p:cNvPr>
          <p:cNvSpPr txBox="1"/>
          <p:nvPr/>
        </p:nvSpPr>
        <p:spPr>
          <a:xfrm>
            <a:off x="5005292" y="4743242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Washout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FB554B-935A-2429-D203-C9EC6CECACDF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2</a:t>
            </a:r>
          </a:p>
        </p:txBody>
      </p:sp>
    </p:spTree>
    <p:extLst>
      <p:ext uri="{BB962C8B-B14F-4D97-AF65-F5344CB8AC3E}">
        <p14:creationId xmlns:p14="http://schemas.microsoft.com/office/powerpoint/2010/main" val="81825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13" descr="ca3b21eb1602c177d1703fd137272b9">
            <a:extLst>
              <a:ext uri="{FF2B5EF4-FFF2-40B4-BE49-F238E27FC236}">
                <a16:creationId xmlns:a16="http://schemas.microsoft.com/office/drawing/2014/main" id="{501F0A00-E7D4-0473-BF33-1EBEDFDAAF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083" y="161654"/>
            <a:ext cx="4513794" cy="29994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图片 41">
            <a:extLst>
              <a:ext uri="{FF2B5EF4-FFF2-40B4-BE49-F238E27FC236}">
                <a16:creationId xmlns:a16="http://schemas.microsoft.com/office/drawing/2014/main" id="{A6B60276-0B29-4542-8A0A-D0CA64BA68E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697" y="3577479"/>
            <a:ext cx="4368369" cy="29994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835C9F-8737-0C4C-9B68-D9DC3AFD8159}"/>
              </a:ext>
            </a:extLst>
          </p:cNvPr>
          <p:cNvSpPr txBox="1"/>
          <p:nvPr/>
        </p:nvSpPr>
        <p:spPr>
          <a:xfrm>
            <a:off x="103747" y="249625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2000" b="1" kern="100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sz="2000" b="1" kern="100" baseline="300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09783F-58AC-FA45-B89D-9107CF326129}"/>
              </a:ext>
            </a:extLst>
          </p:cNvPr>
          <p:cNvSpPr txBox="1"/>
          <p:nvPr/>
        </p:nvSpPr>
        <p:spPr>
          <a:xfrm>
            <a:off x="6157676" y="163010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2000" b="1" kern="100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sz="2000" b="1" kern="100" baseline="300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00C23D-30B3-4641-81A8-E5E4616E8599}"/>
              </a:ext>
            </a:extLst>
          </p:cNvPr>
          <p:cNvSpPr txBox="1"/>
          <p:nvPr/>
        </p:nvSpPr>
        <p:spPr>
          <a:xfrm>
            <a:off x="6218316" y="3513386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b="1" kern="100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sz="2000" b="1" kern="100" baseline="300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69116" y="820855"/>
            <a:ext cx="5079160" cy="3591656"/>
            <a:chOff x="975360" y="820855"/>
            <a:chExt cx="4495129" cy="3591656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95496" y="2725684"/>
              <a:ext cx="3883065" cy="457138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54180" y="3949865"/>
              <a:ext cx="3947241" cy="462646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54180" y="820855"/>
              <a:ext cx="3883064" cy="1258639"/>
            </a:xfrm>
            <a:prstGeom prst="rect">
              <a:avLst/>
            </a:prstGeom>
          </p:spPr>
        </p:pic>
        <p:cxnSp>
          <p:nvCxnSpPr>
            <p:cNvPr id="18" name="直接连接符 17"/>
            <p:cNvCxnSpPr/>
            <p:nvPr/>
          </p:nvCxnSpPr>
          <p:spPr>
            <a:xfrm>
              <a:off x="4338091" y="1839434"/>
              <a:ext cx="116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1704756" y="1811083"/>
              <a:ext cx="116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组合 19"/>
            <p:cNvGrpSpPr/>
            <p:nvPr/>
          </p:nvGrpSpPr>
          <p:grpSpPr>
            <a:xfrm>
              <a:off x="4690068" y="3192688"/>
              <a:ext cx="757110" cy="548509"/>
              <a:chOff x="5899271" y="3524330"/>
              <a:chExt cx="757110" cy="548509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5899271" y="3786057"/>
                <a:ext cx="360000" cy="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6259981" y="3786057"/>
                <a:ext cx="1115" cy="27245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文本框 36"/>
              <p:cNvSpPr txBox="1"/>
              <p:nvPr/>
            </p:nvSpPr>
            <p:spPr>
              <a:xfrm>
                <a:off x="5926289" y="3524330"/>
                <a:ext cx="3308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2s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6210631" y="3765062"/>
                <a:ext cx="445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3pA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1627313" y="1758980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/>
                <a:t>1</a:t>
              </a:r>
              <a:endParaRPr lang="zh-CN" altLang="en-US" sz="1400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265394" y="1809242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/>
                <a:t>2</a:t>
              </a:r>
              <a:endParaRPr lang="zh-CN" altLang="en-US" sz="1400" dirty="0"/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4780710" y="2290320"/>
              <a:ext cx="288000" cy="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5074091" y="2290320"/>
              <a:ext cx="1115" cy="288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4747373" y="2019021"/>
              <a:ext cx="418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60s</a:t>
              </a:r>
              <a:endParaRPr lang="zh-CN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024739" y="2269326"/>
              <a:ext cx="4457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3pA</a:t>
              </a:r>
              <a:endParaRPr lang="zh-CN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982980" y="101727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cxnSp>
          <p:nvCxnSpPr>
            <p:cNvPr id="30" name="直接连接符 29"/>
            <p:cNvCxnSpPr/>
            <p:nvPr/>
          </p:nvCxnSpPr>
          <p:spPr>
            <a:xfrm flipV="1">
              <a:off x="1260202" y="1234440"/>
              <a:ext cx="4068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本框 30"/>
            <p:cNvSpPr txBox="1"/>
            <p:nvPr/>
          </p:nvSpPr>
          <p:spPr>
            <a:xfrm>
              <a:off x="975360" y="252984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cxnSp>
          <p:nvCxnSpPr>
            <p:cNvPr id="32" name="直接连接符 31"/>
            <p:cNvCxnSpPr/>
            <p:nvPr/>
          </p:nvCxnSpPr>
          <p:spPr>
            <a:xfrm flipV="1">
              <a:off x="1286872" y="2747010"/>
              <a:ext cx="4068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/>
            <p:cNvSpPr txBox="1"/>
            <p:nvPr/>
          </p:nvSpPr>
          <p:spPr>
            <a:xfrm>
              <a:off x="975360" y="374142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cxnSp>
          <p:nvCxnSpPr>
            <p:cNvPr id="34" name="直接连接符 33"/>
            <p:cNvCxnSpPr/>
            <p:nvPr/>
          </p:nvCxnSpPr>
          <p:spPr>
            <a:xfrm flipV="1">
              <a:off x="1264012" y="3958590"/>
              <a:ext cx="4068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本框 12"/>
          <p:cNvSpPr txBox="1"/>
          <p:nvPr/>
        </p:nvSpPr>
        <p:spPr>
          <a:xfrm>
            <a:off x="1118436" y="45612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Adenosine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1592146" y="820855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F001BBC-E691-19B1-FCF6-EEFAA6490DD4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2EF983-DBBC-6D24-FA24-A1BBF6A2835D}"/>
              </a:ext>
            </a:extLst>
          </p:cNvPr>
          <p:cNvSpPr txBox="1"/>
          <p:nvPr/>
        </p:nvSpPr>
        <p:spPr>
          <a:xfrm>
            <a:off x="1919912" y="230992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5F2012-7388-BF4F-4950-F94D9C650EBD}"/>
              </a:ext>
            </a:extLst>
          </p:cNvPr>
          <p:cNvSpPr txBox="1"/>
          <p:nvPr/>
        </p:nvSpPr>
        <p:spPr>
          <a:xfrm>
            <a:off x="1933068" y="3577479"/>
            <a:ext cx="2235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</p:spTree>
    <p:extLst>
      <p:ext uri="{BB962C8B-B14F-4D97-AF65-F5344CB8AC3E}">
        <p14:creationId xmlns:p14="http://schemas.microsoft.com/office/powerpoint/2010/main" val="256309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11728" y="491411"/>
            <a:ext cx="6706274" cy="4919487"/>
            <a:chOff x="686244" y="317792"/>
            <a:chExt cx="5995858" cy="4184540"/>
          </a:xfrm>
        </p:grpSpPr>
        <p:grpSp>
          <p:nvGrpSpPr>
            <p:cNvPr id="4" name="组合 3"/>
            <p:cNvGrpSpPr/>
            <p:nvPr/>
          </p:nvGrpSpPr>
          <p:grpSpPr>
            <a:xfrm>
              <a:off x="686244" y="781934"/>
              <a:ext cx="5995858" cy="3720398"/>
              <a:chOff x="686244" y="781934"/>
              <a:chExt cx="5995858" cy="3720398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42546" y="873643"/>
                <a:ext cx="5422050" cy="669520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2546" y="2640264"/>
                <a:ext cx="5422050" cy="452997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2546" y="4045132"/>
                <a:ext cx="5422050" cy="457200"/>
              </a:xfrm>
              <a:prstGeom prst="rect">
                <a:avLst/>
              </a:prstGeom>
            </p:spPr>
          </p:pic>
          <p:cxnSp>
            <p:nvCxnSpPr>
              <p:cNvPr id="10" name="直接连接符 9"/>
              <p:cNvCxnSpPr/>
              <p:nvPr/>
            </p:nvCxnSpPr>
            <p:spPr>
              <a:xfrm>
                <a:off x="1658686" y="1456661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5309205" y="1449570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组合 11"/>
              <p:cNvGrpSpPr/>
              <p:nvPr/>
            </p:nvGrpSpPr>
            <p:grpSpPr>
              <a:xfrm>
                <a:off x="5891499" y="1832824"/>
                <a:ext cx="790603" cy="488579"/>
                <a:chOff x="6142959" y="3831961"/>
                <a:chExt cx="790603" cy="488579"/>
              </a:xfrm>
            </p:grpSpPr>
            <p:cxnSp>
              <p:nvCxnSpPr>
                <p:cNvPr id="28" name="直接连接符 27"/>
                <p:cNvCxnSpPr/>
                <p:nvPr/>
              </p:nvCxnSpPr>
              <p:spPr>
                <a:xfrm>
                  <a:off x="6160770" y="4048081"/>
                  <a:ext cx="373255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/>
                <p:cNvCxnSpPr/>
                <p:nvPr/>
              </p:nvCxnSpPr>
              <p:spPr>
                <a:xfrm>
                  <a:off x="6532910" y="4048081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文本框 29"/>
                <p:cNvSpPr txBox="1"/>
                <p:nvPr/>
              </p:nvSpPr>
              <p:spPr>
                <a:xfrm>
                  <a:off x="6142959" y="3831961"/>
                  <a:ext cx="423078" cy="2617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50s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文本框 30"/>
                <p:cNvSpPr txBox="1"/>
                <p:nvPr/>
              </p:nvSpPr>
              <p:spPr>
                <a:xfrm>
                  <a:off x="6483253" y="4050616"/>
                  <a:ext cx="450309" cy="2617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3" name="组合 12"/>
              <p:cNvGrpSpPr/>
              <p:nvPr/>
            </p:nvGrpSpPr>
            <p:grpSpPr>
              <a:xfrm>
                <a:off x="5888541" y="3291954"/>
                <a:ext cx="772793" cy="509986"/>
                <a:chOff x="6160770" y="3810554"/>
                <a:chExt cx="772793" cy="509986"/>
              </a:xfrm>
            </p:grpSpPr>
            <p:cxnSp>
              <p:nvCxnSpPr>
                <p:cNvPr id="24" name="直接连接符 23"/>
                <p:cNvCxnSpPr/>
                <p:nvPr/>
              </p:nvCxnSpPr>
              <p:spPr>
                <a:xfrm>
                  <a:off x="6160770" y="4048081"/>
                  <a:ext cx="373255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/>
                <p:cNvCxnSpPr/>
                <p:nvPr/>
              </p:nvCxnSpPr>
              <p:spPr>
                <a:xfrm>
                  <a:off x="6532910" y="4048081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文本框 25"/>
                <p:cNvSpPr txBox="1"/>
                <p:nvPr/>
              </p:nvSpPr>
              <p:spPr>
                <a:xfrm>
                  <a:off x="6162249" y="3810554"/>
                  <a:ext cx="334220" cy="2617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6483254" y="4057752"/>
                  <a:ext cx="450309" cy="2617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文本框 13"/>
              <p:cNvSpPr txBox="1"/>
              <p:nvPr/>
            </p:nvSpPr>
            <p:spPr>
              <a:xfrm>
                <a:off x="1581593" y="141608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5214437" y="1434015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686244" y="78193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19" name="直接连接符 18"/>
              <p:cNvCxnSpPr/>
              <p:nvPr/>
            </p:nvCxnSpPr>
            <p:spPr>
              <a:xfrm flipV="1">
                <a:off x="986326" y="999104"/>
                <a:ext cx="5580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文本框 19"/>
              <p:cNvSpPr txBox="1"/>
              <p:nvPr/>
            </p:nvSpPr>
            <p:spPr>
              <a:xfrm>
                <a:off x="701484" y="245452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1" name="直接连接符 20"/>
              <p:cNvCxnSpPr/>
              <p:nvPr/>
            </p:nvCxnSpPr>
            <p:spPr>
              <a:xfrm flipV="1">
                <a:off x="990136" y="2671694"/>
                <a:ext cx="5580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文本框 21"/>
              <p:cNvSpPr txBox="1"/>
              <p:nvPr/>
            </p:nvSpPr>
            <p:spPr>
              <a:xfrm>
                <a:off x="690054" y="383755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3" name="直接连接符 22"/>
              <p:cNvCxnSpPr/>
              <p:nvPr/>
            </p:nvCxnSpPr>
            <p:spPr>
              <a:xfrm flipV="1">
                <a:off x="978706" y="4054724"/>
                <a:ext cx="5580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文本框 4"/>
            <p:cNvSpPr txBox="1"/>
            <p:nvPr/>
          </p:nvSpPr>
          <p:spPr>
            <a:xfrm>
              <a:off x="1692976" y="317792"/>
              <a:ext cx="1047950" cy="3141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Adenosine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直接箭头连接符 5"/>
            <p:cNvCxnSpPr/>
            <p:nvPr/>
          </p:nvCxnSpPr>
          <p:spPr>
            <a:xfrm>
              <a:off x="2190242" y="597875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987A6184-8CD0-E94E-923E-6BE1B2CB54EF}"/>
              </a:ext>
            </a:extLst>
          </p:cNvPr>
          <p:cNvSpPr txBox="1"/>
          <p:nvPr/>
        </p:nvSpPr>
        <p:spPr>
          <a:xfrm>
            <a:off x="367990" y="1220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8863E2-4253-2B44-9535-1C1BFFAD3817}"/>
              </a:ext>
            </a:extLst>
          </p:cNvPr>
          <p:cNvSpPr txBox="1"/>
          <p:nvPr/>
        </p:nvSpPr>
        <p:spPr>
          <a:xfrm>
            <a:off x="7627416" y="1233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450012"/>
              </p:ext>
            </p:extLst>
          </p:nvPr>
        </p:nvGraphicFramePr>
        <p:xfrm>
          <a:off x="7778936" y="1185272"/>
          <a:ext cx="4330424" cy="342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1.0 Graph" r:id="rId5" imgW="5311800" imgH="4196520" progId="SigmaPlotGraphicObject.10">
                  <p:embed/>
                </p:oleObj>
              </mc:Choice>
              <mc:Fallback>
                <p:oleObj name="SPW 11.0 Graph" r:id="rId5" imgW="5311800" imgH="4196520" progId="SigmaPlotGraphicObject.1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78936" y="1185272"/>
                        <a:ext cx="4330424" cy="3420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91DEBE0B-76FB-29C3-E027-799DBCF132B6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61A8801-D75C-04D3-0A66-4161B03E1867}"/>
              </a:ext>
            </a:extLst>
          </p:cNvPr>
          <p:cNvSpPr txBox="1"/>
          <p:nvPr/>
        </p:nvSpPr>
        <p:spPr>
          <a:xfrm>
            <a:off x="1937457" y="284572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66FB15-B1DA-FEAD-6C95-8208139917BA}"/>
              </a:ext>
            </a:extLst>
          </p:cNvPr>
          <p:cNvSpPr txBox="1"/>
          <p:nvPr/>
        </p:nvSpPr>
        <p:spPr>
          <a:xfrm>
            <a:off x="1937457" y="4448308"/>
            <a:ext cx="2235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</p:spTree>
    <p:extLst>
      <p:ext uri="{BB962C8B-B14F-4D97-AF65-F5344CB8AC3E}">
        <p14:creationId xmlns:p14="http://schemas.microsoft.com/office/powerpoint/2010/main" val="321103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9">
            <a:extLst>
              <a:ext uri="{FF2B5EF4-FFF2-40B4-BE49-F238E27FC236}">
                <a16:creationId xmlns:a16="http://schemas.microsoft.com/office/drawing/2014/main" id="{25CB4146-F14B-B047-B1AC-73AC7F23409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617" y="1494883"/>
            <a:ext cx="4678493" cy="38330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45EABC-05FD-CF40-8715-756121D7AA12}"/>
              </a:ext>
            </a:extLst>
          </p:cNvPr>
          <p:cNvSpPr txBox="1"/>
          <p:nvPr/>
        </p:nvSpPr>
        <p:spPr>
          <a:xfrm>
            <a:off x="1385514" y="898882"/>
            <a:ext cx="997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CPA</a:t>
            </a:r>
            <a:r>
              <a:rPr lang="en-US" sz="2000" b="1" kern="100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sz="2000" b="1" kern="100" baseline="300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82FAAE2-61DE-0646-A05D-A0D3FF25AD7E}"/>
              </a:ext>
            </a:extLst>
          </p:cNvPr>
          <p:cNvCxnSpPr/>
          <p:nvPr/>
        </p:nvCxnSpPr>
        <p:spPr>
          <a:xfrm>
            <a:off x="1734269" y="1321892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58726" y="1418711"/>
            <a:ext cx="6344788" cy="3593539"/>
            <a:chOff x="2106930" y="902970"/>
            <a:chExt cx="5195169" cy="359353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5408" y="999461"/>
              <a:ext cx="4616701" cy="978196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15407" y="2691988"/>
              <a:ext cx="4616701" cy="546623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15408" y="3935906"/>
              <a:ext cx="4616700" cy="560603"/>
            </a:xfrm>
            <a:prstGeom prst="rect">
              <a:avLst/>
            </a:prstGeom>
          </p:spPr>
        </p:pic>
        <p:cxnSp>
          <p:nvCxnSpPr>
            <p:cNvPr id="17" name="直接连接符 16"/>
            <p:cNvCxnSpPr/>
            <p:nvPr/>
          </p:nvCxnSpPr>
          <p:spPr>
            <a:xfrm>
              <a:off x="6411440" y="1768552"/>
              <a:ext cx="116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3193316" y="1747286"/>
              <a:ext cx="116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组合 18"/>
            <p:cNvGrpSpPr/>
            <p:nvPr/>
          </p:nvGrpSpPr>
          <p:grpSpPr>
            <a:xfrm>
              <a:off x="6597477" y="3210491"/>
              <a:ext cx="698076" cy="539846"/>
              <a:chOff x="6597477" y="3210491"/>
              <a:chExt cx="698076" cy="539846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6644463" y="3474507"/>
                <a:ext cx="288000" cy="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6936593" y="3474507"/>
                <a:ext cx="1115" cy="21600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文本框 36"/>
              <p:cNvSpPr txBox="1"/>
              <p:nvPr/>
            </p:nvSpPr>
            <p:spPr>
              <a:xfrm>
                <a:off x="6597477" y="3210491"/>
                <a:ext cx="3060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1s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6883148" y="3442560"/>
                <a:ext cx="4124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2pA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3113213" y="1724690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/>
                <a:t>1</a:t>
              </a:r>
              <a:endParaRPr lang="zh-CN" altLang="en-US" sz="1400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334224" y="1763522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/>
                <a:t>2</a:t>
              </a:r>
              <a:endParaRPr lang="zh-CN" altLang="en-US" sz="1400" dirty="0"/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6570243" y="2279035"/>
              <a:ext cx="360000" cy="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6930953" y="2279035"/>
              <a:ext cx="1115" cy="252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组合 25"/>
            <p:cNvGrpSpPr/>
            <p:nvPr/>
          </p:nvGrpSpPr>
          <p:grpSpPr>
            <a:xfrm>
              <a:off x="6531609" y="1960892"/>
              <a:ext cx="770490" cy="615729"/>
              <a:chOff x="6531609" y="1960892"/>
              <a:chExt cx="770490" cy="615729"/>
            </a:xfrm>
          </p:grpSpPr>
          <p:sp>
            <p:nvSpPr>
              <p:cNvPr id="33" name="文本框 32"/>
              <p:cNvSpPr txBox="1"/>
              <p:nvPr/>
            </p:nvSpPr>
            <p:spPr>
              <a:xfrm>
                <a:off x="6531609" y="1960892"/>
                <a:ext cx="3874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60s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6889694" y="2268844"/>
                <a:ext cx="4124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2pA</a:t>
                </a:r>
                <a:endParaRPr lang="zh-CN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2137410" y="90297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cxnSp>
          <p:nvCxnSpPr>
            <p:cNvPr id="28" name="直接连接符 27"/>
            <p:cNvCxnSpPr/>
            <p:nvPr/>
          </p:nvCxnSpPr>
          <p:spPr>
            <a:xfrm flipV="1">
              <a:off x="2437492" y="1120140"/>
              <a:ext cx="4788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本框 28"/>
            <p:cNvSpPr txBox="1"/>
            <p:nvPr/>
          </p:nvSpPr>
          <p:spPr>
            <a:xfrm>
              <a:off x="2118360" y="249555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cxnSp>
          <p:nvCxnSpPr>
            <p:cNvPr id="30" name="直接连接符 29"/>
            <p:cNvCxnSpPr/>
            <p:nvPr/>
          </p:nvCxnSpPr>
          <p:spPr>
            <a:xfrm flipV="1">
              <a:off x="2407012" y="2712720"/>
              <a:ext cx="4788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本框 30"/>
            <p:cNvSpPr txBox="1"/>
            <p:nvPr/>
          </p:nvSpPr>
          <p:spPr>
            <a:xfrm>
              <a:off x="2106930" y="372999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cxnSp>
          <p:nvCxnSpPr>
            <p:cNvPr id="32" name="直接连接符 31"/>
            <p:cNvCxnSpPr/>
            <p:nvPr/>
          </p:nvCxnSpPr>
          <p:spPr>
            <a:xfrm flipV="1">
              <a:off x="2395582" y="3947160"/>
              <a:ext cx="4788000" cy="17175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7">
            <a:extLst>
              <a:ext uri="{FF2B5EF4-FFF2-40B4-BE49-F238E27FC236}">
                <a16:creationId xmlns:a16="http://schemas.microsoft.com/office/drawing/2014/main" id="{11264FA3-F6CC-8546-AC0F-AA0D355FE254}"/>
              </a:ext>
            </a:extLst>
          </p:cNvPr>
          <p:cNvSpPr txBox="1"/>
          <p:nvPr/>
        </p:nvSpPr>
        <p:spPr>
          <a:xfrm>
            <a:off x="-43397" y="-4957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2000" b="1" kern="100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sz="2000" b="1" kern="100" baseline="300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0" name="TextBox 7">
            <a:extLst>
              <a:ext uri="{FF2B5EF4-FFF2-40B4-BE49-F238E27FC236}">
                <a16:creationId xmlns:a16="http://schemas.microsoft.com/office/drawing/2014/main" id="{AB4A07A7-F9B3-DF49-B86F-BBD3CAB2EF37}"/>
              </a:ext>
            </a:extLst>
          </p:cNvPr>
          <p:cNvSpPr txBox="1"/>
          <p:nvPr/>
        </p:nvSpPr>
        <p:spPr>
          <a:xfrm>
            <a:off x="6644150" y="130378"/>
            <a:ext cx="5058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3429000" algn="l"/>
              </a:tabLst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2000" b="1" kern="100" baseline="30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sz="2000" b="1" kern="100" baseline="300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600" b="1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B6D7AD-9135-FC83-261C-EF02FC57AAE3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949736-1786-8186-743C-8867E46F44E4}"/>
              </a:ext>
            </a:extLst>
          </p:cNvPr>
          <p:cNvSpPr txBox="1"/>
          <p:nvPr/>
        </p:nvSpPr>
        <p:spPr>
          <a:xfrm>
            <a:off x="2473486" y="282061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8E217A-0E2E-CD3E-AEF3-CC6B32E907E2}"/>
              </a:ext>
            </a:extLst>
          </p:cNvPr>
          <p:cNvSpPr txBox="1"/>
          <p:nvPr/>
        </p:nvSpPr>
        <p:spPr>
          <a:xfrm>
            <a:off x="2473486" y="4070933"/>
            <a:ext cx="1621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CPA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</p:spTree>
    <p:extLst>
      <p:ext uri="{BB962C8B-B14F-4D97-AF65-F5344CB8AC3E}">
        <p14:creationId xmlns:p14="http://schemas.microsoft.com/office/powerpoint/2010/main" val="61894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43281" y="845392"/>
            <a:ext cx="7040008" cy="4787149"/>
            <a:chOff x="938168" y="273773"/>
            <a:chExt cx="5964412" cy="4787149"/>
          </a:xfrm>
        </p:grpSpPr>
        <p:grpSp>
          <p:nvGrpSpPr>
            <p:cNvPr id="4" name="组合 3"/>
            <p:cNvGrpSpPr/>
            <p:nvPr/>
          </p:nvGrpSpPr>
          <p:grpSpPr>
            <a:xfrm>
              <a:off x="938168" y="605790"/>
              <a:ext cx="5964412" cy="4455132"/>
              <a:chOff x="938168" y="605790"/>
              <a:chExt cx="5964412" cy="4455132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18438" y="797443"/>
                <a:ext cx="5241850" cy="1402946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5333" y="2593991"/>
                <a:ext cx="5241850" cy="669831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2229" y="4028409"/>
                <a:ext cx="5244954" cy="1032513"/>
              </a:xfrm>
              <a:prstGeom prst="rect">
                <a:avLst/>
              </a:prstGeom>
            </p:spPr>
          </p:pic>
          <p:cxnSp>
            <p:nvCxnSpPr>
              <p:cNvPr id="10" name="直接连接符 9"/>
              <p:cNvCxnSpPr/>
              <p:nvPr/>
            </p:nvCxnSpPr>
            <p:spPr>
              <a:xfrm>
                <a:off x="2700676" y="1516998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5348184" y="1729648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组合 11"/>
              <p:cNvGrpSpPr/>
              <p:nvPr/>
            </p:nvGrpSpPr>
            <p:grpSpPr>
              <a:xfrm>
                <a:off x="6080669" y="3230110"/>
                <a:ext cx="764289" cy="574410"/>
                <a:chOff x="5874320" y="3498429"/>
                <a:chExt cx="764289" cy="574410"/>
              </a:xfrm>
            </p:grpSpPr>
            <p:cxnSp>
              <p:nvCxnSpPr>
                <p:cNvPr id="28" name="直接连接符 27"/>
                <p:cNvCxnSpPr/>
                <p:nvPr/>
              </p:nvCxnSpPr>
              <p:spPr>
                <a:xfrm>
                  <a:off x="5899271" y="3786057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/>
                <p:cNvCxnSpPr/>
                <p:nvPr/>
              </p:nvCxnSpPr>
              <p:spPr>
                <a:xfrm>
                  <a:off x="6259981" y="3786057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文本框 29"/>
                <p:cNvSpPr txBox="1"/>
                <p:nvPr/>
              </p:nvSpPr>
              <p:spPr>
                <a:xfrm>
                  <a:off x="5874320" y="3498429"/>
                  <a:ext cx="31670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文本框 30"/>
                <p:cNvSpPr txBox="1"/>
                <p:nvPr/>
              </p:nvSpPr>
              <p:spPr>
                <a:xfrm>
                  <a:off x="6211896" y="3765062"/>
                  <a:ext cx="42671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2pA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3" name="文本框 12"/>
              <p:cNvSpPr txBox="1"/>
              <p:nvPr/>
            </p:nvSpPr>
            <p:spPr>
              <a:xfrm>
                <a:off x="2633153" y="148466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5271390" y="1718772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6125321" y="1779735"/>
                <a:ext cx="777259" cy="579758"/>
                <a:chOff x="5885462" y="1863040"/>
                <a:chExt cx="777259" cy="579758"/>
              </a:xfrm>
            </p:grpSpPr>
            <p:cxnSp>
              <p:nvCxnSpPr>
                <p:cNvPr id="24" name="直接连接符 23"/>
                <p:cNvCxnSpPr/>
                <p:nvPr/>
              </p:nvCxnSpPr>
              <p:spPr>
                <a:xfrm>
                  <a:off x="5923382" y="2164405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/>
                <p:cNvCxnSpPr/>
                <p:nvPr/>
              </p:nvCxnSpPr>
              <p:spPr>
                <a:xfrm>
                  <a:off x="6284092" y="2164405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文本框 25"/>
                <p:cNvSpPr txBox="1"/>
                <p:nvPr/>
              </p:nvSpPr>
              <p:spPr>
                <a:xfrm>
                  <a:off x="5885462" y="1863040"/>
                  <a:ext cx="40090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60s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6236008" y="2135021"/>
                  <a:ext cx="42671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2pA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8" name="文本框 17"/>
              <p:cNvSpPr txBox="1"/>
              <p:nvPr/>
            </p:nvSpPr>
            <p:spPr>
              <a:xfrm>
                <a:off x="971550" y="60579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19" name="直接连接符 18"/>
              <p:cNvCxnSpPr/>
              <p:nvPr/>
            </p:nvCxnSpPr>
            <p:spPr>
              <a:xfrm flipV="1">
                <a:off x="1260202" y="822960"/>
                <a:ext cx="5364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文本框 19"/>
              <p:cNvSpPr txBox="1"/>
              <p:nvPr/>
            </p:nvSpPr>
            <p:spPr>
              <a:xfrm>
                <a:off x="938168" y="238891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1" name="直接连接符 20"/>
              <p:cNvCxnSpPr/>
              <p:nvPr/>
            </p:nvCxnSpPr>
            <p:spPr>
              <a:xfrm flipV="1">
                <a:off x="1226820" y="2606084"/>
                <a:ext cx="5364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文本框 21"/>
              <p:cNvSpPr txBox="1"/>
              <p:nvPr/>
            </p:nvSpPr>
            <p:spPr>
              <a:xfrm>
                <a:off x="949598" y="3853612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3" name="直接连接符 22"/>
              <p:cNvCxnSpPr/>
              <p:nvPr/>
            </p:nvCxnSpPr>
            <p:spPr>
              <a:xfrm flipV="1">
                <a:off x="1238250" y="4070782"/>
                <a:ext cx="5364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文本框 4"/>
            <p:cNvSpPr txBox="1"/>
            <p:nvPr/>
          </p:nvSpPr>
          <p:spPr>
            <a:xfrm>
              <a:off x="2729978" y="273773"/>
              <a:ext cx="993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Adenosine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直接箭头连接符 5"/>
            <p:cNvCxnSpPr/>
            <p:nvPr/>
          </p:nvCxnSpPr>
          <p:spPr>
            <a:xfrm>
              <a:off x="3227244" y="553856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B0107CF4-BE90-8C44-ADBB-8CD1FC38EE3B}"/>
              </a:ext>
            </a:extLst>
          </p:cNvPr>
          <p:cNvSpPr txBox="1"/>
          <p:nvPr/>
        </p:nvSpPr>
        <p:spPr>
          <a:xfrm>
            <a:off x="367990" y="1220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EABEDB-3706-974D-A9C1-F66957BB3CC3}"/>
              </a:ext>
            </a:extLst>
          </p:cNvPr>
          <p:cNvSpPr txBox="1"/>
          <p:nvPr/>
        </p:nvSpPr>
        <p:spPr>
          <a:xfrm>
            <a:off x="7624610" y="1220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016558"/>
              </p:ext>
            </p:extLst>
          </p:nvPr>
        </p:nvGraphicFramePr>
        <p:xfrm>
          <a:off x="7934310" y="1673272"/>
          <a:ext cx="4147664" cy="3276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1.0 Graph" r:id="rId5" imgW="5311800" imgH="4196520" progId="SigmaPlotGraphicObject.10">
                  <p:embed/>
                </p:oleObj>
              </mc:Choice>
              <mc:Fallback>
                <p:oleObj name="SPW 11.0 Graph" r:id="rId5" imgW="5311800" imgH="4196520" progId="SigmaPlotGraphicObject.1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34310" y="1673272"/>
                        <a:ext cx="4147664" cy="32762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DEEEBD46-2F43-BE4E-BC98-0170A8A2FFBD}"/>
              </a:ext>
            </a:extLst>
          </p:cNvPr>
          <p:cNvSpPr txBox="1"/>
          <p:nvPr/>
        </p:nvSpPr>
        <p:spPr>
          <a:xfrm>
            <a:off x="2017813" y="284199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364F92-5F33-C7D8-1713-EEA45E60AC0B}"/>
              </a:ext>
            </a:extLst>
          </p:cNvPr>
          <p:cNvSpPr txBox="1"/>
          <p:nvPr/>
        </p:nvSpPr>
        <p:spPr>
          <a:xfrm>
            <a:off x="2080070" y="4187526"/>
            <a:ext cx="225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97D86E-A32D-6A8D-5F05-DAF8409EA293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6</a:t>
            </a:r>
          </a:p>
        </p:txBody>
      </p:sp>
    </p:spTree>
    <p:extLst>
      <p:ext uri="{BB962C8B-B14F-4D97-AF65-F5344CB8AC3E}">
        <p14:creationId xmlns:p14="http://schemas.microsoft.com/office/powerpoint/2010/main" val="136563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1">
            <a:extLst>
              <a:ext uri="{FF2B5EF4-FFF2-40B4-BE49-F238E27FC236}">
                <a16:creationId xmlns:a16="http://schemas.microsoft.com/office/drawing/2014/main" id="{68C5C106-5D32-15DF-DBDC-2476E1A0F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3" y="0"/>
            <a:ext cx="5861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</a:t>
            </a:r>
            <a:endParaRPr lang="en-US" kern="1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文本框 33">
            <a:extLst>
              <a:ext uri="{FF2B5EF4-FFF2-40B4-BE49-F238E27FC236}">
                <a16:creationId xmlns:a16="http://schemas.microsoft.com/office/drawing/2014/main" id="{8CFFFB04-FE06-6693-D249-FD7ABBDF4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858" y="30777"/>
            <a:ext cx="5861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marL="0" marR="0" indent="66675" algn="just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</a:t>
            </a:r>
            <a:endParaRPr lang="en-US" kern="1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图片 30" descr="3">
            <a:extLst>
              <a:ext uri="{FF2B5EF4-FFF2-40B4-BE49-F238E27FC236}">
                <a16:creationId xmlns:a16="http://schemas.microsoft.com/office/drawing/2014/main" id="{12B85B85-E091-2EC8-A11D-2DD2AAE5E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793" y="1332839"/>
            <a:ext cx="4165361" cy="36022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组合 9"/>
          <p:cNvGrpSpPr/>
          <p:nvPr/>
        </p:nvGrpSpPr>
        <p:grpSpPr>
          <a:xfrm>
            <a:off x="166568" y="1010365"/>
            <a:ext cx="6184448" cy="4247244"/>
            <a:chOff x="1634934" y="64790"/>
            <a:chExt cx="5655280" cy="4247244"/>
          </a:xfrm>
        </p:grpSpPr>
        <p:grpSp>
          <p:nvGrpSpPr>
            <p:cNvPr id="11" name="组合 10"/>
            <p:cNvGrpSpPr/>
            <p:nvPr/>
          </p:nvGrpSpPr>
          <p:grpSpPr>
            <a:xfrm>
              <a:off x="1634934" y="555173"/>
              <a:ext cx="5655280" cy="3756861"/>
              <a:chOff x="1634934" y="555173"/>
              <a:chExt cx="5655280" cy="3756861"/>
            </a:xfrm>
          </p:grpSpPr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13400" y="555173"/>
                <a:ext cx="4940294" cy="858958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3400" y="2649811"/>
                <a:ext cx="4940294" cy="450111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13400" y="3812303"/>
                <a:ext cx="4940294" cy="499731"/>
              </a:xfrm>
              <a:prstGeom prst="rect">
                <a:avLst/>
              </a:prstGeom>
            </p:spPr>
          </p:pic>
          <p:cxnSp>
            <p:nvCxnSpPr>
              <p:cNvPr id="17" name="直接连接符 16"/>
              <p:cNvCxnSpPr/>
              <p:nvPr/>
            </p:nvCxnSpPr>
            <p:spPr>
              <a:xfrm>
                <a:off x="2551814" y="1286540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6478781" y="1438940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组合 18"/>
              <p:cNvGrpSpPr/>
              <p:nvPr/>
            </p:nvGrpSpPr>
            <p:grpSpPr>
              <a:xfrm>
                <a:off x="6490719" y="1860384"/>
                <a:ext cx="799495" cy="562980"/>
                <a:chOff x="6143643" y="3763494"/>
                <a:chExt cx="799495" cy="562980"/>
              </a:xfrm>
            </p:grpSpPr>
            <p:cxnSp>
              <p:nvCxnSpPr>
                <p:cNvPr id="35" name="直接连接符 34"/>
                <p:cNvCxnSpPr/>
                <p:nvPr/>
              </p:nvCxnSpPr>
              <p:spPr>
                <a:xfrm>
                  <a:off x="6160770" y="4048081"/>
                  <a:ext cx="373255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接连接符 35"/>
                <p:cNvCxnSpPr/>
                <p:nvPr/>
              </p:nvCxnSpPr>
              <p:spPr>
                <a:xfrm>
                  <a:off x="6532910" y="4048081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文本框 36"/>
                <p:cNvSpPr txBox="1"/>
                <p:nvPr/>
              </p:nvSpPr>
              <p:spPr>
                <a:xfrm>
                  <a:off x="6143643" y="3763494"/>
                  <a:ext cx="43271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60s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" name="文本框 37"/>
                <p:cNvSpPr txBox="1"/>
                <p:nvPr/>
              </p:nvSpPr>
              <p:spPr>
                <a:xfrm>
                  <a:off x="6482570" y="4018697"/>
                  <a:ext cx="46056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" name="组合 19"/>
              <p:cNvGrpSpPr/>
              <p:nvPr/>
            </p:nvGrpSpPr>
            <p:grpSpPr>
              <a:xfrm>
                <a:off x="6447911" y="3095338"/>
                <a:ext cx="790038" cy="546202"/>
                <a:chOff x="6160770" y="3780272"/>
                <a:chExt cx="790038" cy="546202"/>
              </a:xfrm>
            </p:grpSpPr>
            <p:cxnSp>
              <p:nvCxnSpPr>
                <p:cNvPr id="31" name="直接连接符 30"/>
                <p:cNvCxnSpPr/>
                <p:nvPr/>
              </p:nvCxnSpPr>
              <p:spPr>
                <a:xfrm>
                  <a:off x="6160770" y="4048081"/>
                  <a:ext cx="373255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/>
                <p:cNvCxnSpPr/>
                <p:nvPr/>
              </p:nvCxnSpPr>
              <p:spPr>
                <a:xfrm>
                  <a:off x="6532910" y="4048081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文本框 32"/>
                <p:cNvSpPr txBox="1"/>
                <p:nvPr/>
              </p:nvSpPr>
              <p:spPr>
                <a:xfrm>
                  <a:off x="6162591" y="3780272"/>
                  <a:ext cx="34183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文本框 33"/>
                <p:cNvSpPr txBox="1"/>
                <p:nvPr/>
              </p:nvSpPr>
              <p:spPr>
                <a:xfrm>
                  <a:off x="6490240" y="4018697"/>
                  <a:ext cx="46056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3pA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1" name="文本框 20"/>
              <p:cNvSpPr txBox="1"/>
              <p:nvPr/>
            </p:nvSpPr>
            <p:spPr>
              <a:xfrm>
                <a:off x="2473133" y="126749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6400100" y="1406436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634934" y="59905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 flipV="1">
                <a:off x="1935016" y="816224"/>
                <a:ext cx="5112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文本框 26"/>
              <p:cNvSpPr txBox="1"/>
              <p:nvPr/>
            </p:nvSpPr>
            <p:spPr>
              <a:xfrm>
                <a:off x="1650174" y="244309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8" name="直接连接符 27"/>
              <p:cNvCxnSpPr/>
              <p:nvPr/>
            </p:nvCxnSpPr>
            <p:spPr>
              <a:xfrm flipV="1">
                <a:off x="1938826" y="2660264"/>
                <a:ext cx="5112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文本框 28"/>
              <p:cNvSpPr txBox="1"/>
              <p:nvPr/>
            </p:nvSpPr>
            <p:spPr>
              <a:xfrm>
                <a:off x="1638744" y="3586094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 flipV="1">
                <a:off x="1927396" y="3803264"/>
                <a:ext cx="5112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文本框 11"/>
            <p:cNvSpPr txBox="1"/>
            <p:nvPr/>
          </p:nvSpPr>
          <p:spPr>
            <a:xfrm>
              <a:off x="3052788" y="64790"/>
              <a:ext cx="1071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Adenosine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直接箭头连接符 12"/>
            <p:cNvCxnSpPr/>
            <p:nvPr/>
          </p:nvCxnSpPr>
          <p:spPr>
            <a:xfrm>
              <a:off x="3550054" y="344873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A1F914D-BF14-2622-4CA9-66F8FCE69729}"/>
              </a:ext>
            </a:extLst>
          </p:cNvPr>
          <p:cNvSpPr txBox="1"/>
          <p:nvPr/>
        </p:nvSpPr>
        <p:spPr>
          <a:xfrm>
            <a:off x="1985084" y="320944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796377-B592-FE18-8BA8-C65C7AE06138}"/>
              </a:ext>
            </a:extLst>
          </p:cNvPr>
          <p:cNvSpPr txBox="1"/>
          <p:nvPr/>
        </p:nvSpPr>
        <p:spPr>
          <a:xfrm>
            <a:off x="1947802" y="4326355"/>
            <a:ext cx="225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A87309-C420-DAF0-2F40-EB13F3659D98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7</a:t>
            </a:r>
          </a:p>
        </p:txBody>
      </p:sp>
    </p:spTree>
    <p:extLst>
      <p:ext uri="{BB962C8B-B14F-4D97-AF65-F5344CB8AC3E}">
        <p14:creationId xmlns:p14="http://schemas.microsoft.com/office/powerpoint/2010/main" val="128268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09057" y="957007"/>
            <a:ext cx="6560176" cy="4622997"/>
            <a:chOff x="1226820" y="235554"/>
            <a:chExt cx="5433972" cy="4622997"/>
          </a:xfrm>
        </p:grpSpPr>
        <p:grpSp>
          <p:nvGrpSpPr>
            <p:cNvPr id="10" name="组合 9"/>
            <p:cNvGrpSpPr/>
            <p:nvPr/>
          </p:nvGrpSpPr>
          <p:grpSpPr>
            <a:xfrm>
              <a:off x="1226820" y="708660"/>
              <a:ext cx="5433972" cy="4149891"/>
              <a:chOff x="1226820" y="708660"/>
              <a:chExt cx="5433972" cy="4149891"/>
            </a:xfrm>
          </p:grpSpPr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79413" y="783596"/>
                <a:ext cx="4731487" cy="1153126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6313" y="2713717"/>
                <a:ext cx="4731487" cy="696710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9413" y="4137757"/>
                <a:ext cx="4731487" cy="720794"/>
              </a:xfrm>
              <a:prstGeom prst="rect">
                <a:avLst/>
              </a:prstGeom>
            </p:spPr>
          </p:pic>
          <p:cxnSp>
            <p:nvCxnSpPr>
              <p:cNvPr id="16" name="直接连接符 15"/>
              <p:cNvCxnSpPr/>
              <p:nvPr/>
            </p:nvCxnSpPr>
            <p:spPr>
              <a:xfrm>
                <a:off x="2072829" y="1734708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5103112" y="1617750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" name="组合 17"/>
              <p:cNvGrpSpPr/>
              <p:nvPr/>
            </p:nvGrpSpPr>
            <p:grpSpPr>
              <a:xfrm>
                <a:off x="5899271" y="3506818"/>
                <a:ext cx="737408" cy="557632"/>
                <a:chOff x="5899271" y="3506818"/>
                <a:chExt cx="737408" cy="557632"/>
              </a:xfrm>
            </p:grpSpPr>
            <p:cxnSp>
              <p:nvCxnSpPr>
                <p:cNvPr id="34" name="直接连接符 33"/>
                <p:cNvCxnSpPr/>
                <p:nvPr/>
              </p:nvCxnSpPr>
              <p:spPr>
                <a:xfrm>
                  <a:off x="5899271" y="3786057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>
                  <a:off x="6259981" y="3786057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文本框 35"/>
                <p:cNvSpPr txBox="1"/>
                <p:nvPr/>
              </p:nvSpPr>
              <p:spPr>
                <a:xfrm>
                  <a:off x="5915994" y="3506818"/>
                  <a:ext cx="30964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1s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文本框 36"/>
                <p:cNvSpPr txBox="1"/>
                <p:nvPr/>
              </p:nvSpPr>
              <p:spPr>
                <a:xfrm>
                  <a:off x="6219480" y="3756673"/>
                  <a:ext cx="41719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2pA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9" name="文本框 18"/>
              <p:cNvSpPr txBox="1"/>
              <p:nvPr/>
            </p:nvSpPr>
            <p:spPr>
              <a:xfrm>
                <a:off x="1981643" y="169040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5008344" y="1580642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5891937" y="1888207"/>
                <a:ext cx="768855" cy="548657"/>
                <a:chOff x="5891937" y="1888207"/>
                <a:chExt cx="768855" cy="548657"/>
              </a:xfrm>
            </p:grpSpPr>
            <p:cxnSp>
              <p:nvCxnSpPr>
                <p:cNvPr id="30" name="直接连接符 29"/>
                <p:cNvCxnSpPr/>
                <p:nvPr/>
              </p:nvCxnSpPr>
              <p:spPr>
                <a:xfrm>
                  <a:off x="5923382" y="2164405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接连接符 30"/>
                <p:cNvCxnSpPr/>
                <p:nvPr/>
              </p:nvCxnSpPr>
              <p:spPr>
                <a:xfrm>
                  <a:off x="6284092" y="2164405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文本框 31"/>
                <p:cNvSpPr txBox="1"/>
                <p:nvPr/>
              </p:nvSpPr>
              <p:spPr>
                <a:xfrm>
                  <a:off x="5891937" y="1888207"/>
                  <a:ext cx="39196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60s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文本框 32"/>
                <p:cNvSpPr txBox="1"/>
                <p:nvPr/>
              </p:nvSpPr>
              <p:spPr>
                <a:xfrm>
                  <a:off x="6243593" y="2126632"/>
                  <a:ext cx="417199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2pA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4" name="文本框 23"/>
              <p:cNvSpPr txBox="1"/>
              <p:nvPr/>
            </p:nvSpPr>
            <p:spPr>
              <a:xfrm>
                <a:off x="1257300" y="70866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 flipV="1">
                <a:off x="1557382" y="925830"/>
                <a:ext cx="5026298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文本框 25"/>
              <p:cNvSpPr txBox="1"/>
              <p:nvPr/>
            </p:nvSpPr>
            <p:spPr>
              <a:xfrm>
                <a:off x="1238250" y="252984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flipV="1">
                <a:off x="1526902" y="2747010"/>
                <a:ext cx="5026298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/>
              <p:cNvSpPr txBox="1"/>
              <p:nvPr/>
            </p:nvSpPr>
            <p:spPr>
              <a:xfrm>
                <a:off x="1226820" y="4061460"/>
                <a:ext cx="30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c</a:t>
                </a:r>
                <a:endParaRPr lang="zh-CN" altLang="en-US" sz="2000" dirty="0"/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 flipV="1">
                <a:off x="1515472" y="4278630"/>
                <a:ext cx="5026298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0"/>
            <p:cNvSpPr txBox="1"/>
            <p:nvPr/>
          </p:nvSpPr>
          <p:spPr>
            <a:xfrm>
              <a:off x="2652738" y="235554"/>
              <a:ext cx="970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Adenosine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接箭头连接符 11"/>
            <p:cNvCxnSpPr/>
            <p:nvPr/>
          </p:nvCxnSpPr>
          <p:spPr>
            <a:xfrm>
              <a:off x="3150004" y="515637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107925" y="-330103"/>
            <a:ext cx="11663502" cy="5577104"/>
            <a:chOff x="107925" y="-255167"/>
            <a:chExt cx="11075952" cy="4992136"/>
          </a:xfrm>
        </p:grpSpPr>
        <p:grpSp>
          <p:nvGrpSpPr>
            <p:cNvPr id="4" name="组合 2">
              <a:extLst>
                <a:ext uri="{FF2B5EF4-FFF2-40B4-BE49-F238E27FC236}">
                  <a16:creationId xmlns:a16="http://schemas.microsoft.com/office/drawing/2014/main" id="{FBDDD355-6EF0-2655-6FDF-A70BD8C9F17D}"/>
                </a:ext>
              </a:extLst>
            </p:cNvPr>
            <p:cNvGrpSpPr/>
            <p:nvPr/>
          </p:nvGrpSpPr>
          <p:grpSpPr>
            <a:xfrm>
              <a:off x="399519" y="-255167"/>
              <a:ext cx="10784358" cy="4992136"/>
              <a:chOff x="1257300" y="0"/>
              <a:chExt cx="6925631" cy="2102195"/>
            </a:xfrm>
          </p:grpSpPr>
          <p:sp>
            <p:nvSpPr>
              <p:cNvPr id="6" name="文本框 7">
                <a:extLst>
                  <a:ext uri="{FF2B5EF4-FFF2-40B4-BE49-F238E27FC236}">
                    <a16:creationId xmlns:a16="http://schemas.microsoft.com/office/drawing/2014/main" id="{FC891209-DA14-EAC8-E15C-25643168B7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7300" y="0"/>
                <a:ext cx="387350" cy="289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b="1" kern="100">
                    <a:effectLst/>
                    <a:latin typeface="DengXian" panose="02010600030101010101" pitchFamily="2" charset="-122"/>
                    <a:ea typeface="DengXian" panose="02010600030101010101" pitchFamily="2" charset="-122"/>
                    <a:cs typeface="Times New Roman" panose="02020603050405020304" pitchFamily="18" charset="0"/>
                  </a:rPr>
                  <a:t>A</a:t>
                </a:r>
                <a:endParaRPr lang="en-US" sz="1050" kern="100">
                  <a:effectLst/>
                  <a:latin typeface="DengXian" panose="02010600030101010101" pitchFamily="2" charset="-122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7" name="图片 5" descr="1">
                <a:extLst>
                  <a:ext uri="{FF2B5EF4-FFF2-40B4-BE49-F238E27FC236}">
                    <a16:creationId xmlns:a16="http://schemas.microsoft.com/office/drawing/2014/main" id="{FA598456-B517-13E7-5CF1-355A45CD3D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7173" y="774362"/>
                <a:ext cx="2425758" cy="132783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38" name="文本框 2">
              <a:extLst>
                <a:ext uri="{FF2B5EF4-FFF2-40B4-BE49-F238E27FC236}">
                  <a16:creationId xmlns:a16="http://schemas.microsoft.com/office/drawing/2014/main" id="{A9E4C93F-52D8-C4E6-8C2D-03FEE7442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925" y="662"/>
              <a:ext cx="552537" cy="369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00" dirty="0"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A</a:t>
              </a:r>
              <a:endParaRPr lang="en-US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9" name="文本框 2">
              <a:extLst>
                <a:ext uri="{FF2B5EF4-FFF2-40B4-BE49-F238E27FC236}">
                  <a16:creationId xmlns:a16="http://schemas.microsoft.com/office/drawing/2014/main" id="{2BF492E5-D7AF-08EA-6CEB-949AFBA505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0358" y="17440"/>
              <a:ext cx="552537" cy="369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00" dirty="0">
                  <a:effectLst/>
                  <a:latin typeface="Arial" panose="020B06040202020202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B</a:t>
              </a:r>
              <a:endParaRPr lang="en-US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4E50B51-2A9E-0259-A1B2-1CA73E08C88C}"/>
              </a:ext>
            </a:extLst>
          </p:cNvPr>
          <p:cNvSpPr txBox="1"/>
          <p:nvPr/>
        </p:nvSpPr>
        <p:spPr>
          <a:xfrm>
            <a:off x="1931839" y="311630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5D1148-5B9F-7DDA-265A-6C59C086F6E7}"/>
              </a:ext>
            </a:extLst>
          </p:cNvPr>
          <p:cNvSpPr txBox="1"/>
          <p:nvPr/>
        </p:nvSpPr>
        <p:spPr>
          <a:xfrm>
            <a:off x="1931839" y="4560315"/>
            <a:ext cx="225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303056-CF57-C099-3D6E-E7A42A33D490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8</a:t>
            </a:r>
          </a:p>
        </p:txBody>
      </p:sp>
    </p:spTree>
    <p:extLst>
      <p:ext uri="{BB962C8B-B14F-4D97-AF65-F5344CB8AC3E}">
        <p14:creationId xmlns:p14="http://schemas.microsoft.com/office/powerpoint/2010/main" val="180088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>
            <a:extLst>
              <a:ext uri="{FF2B5EF4-FFF2-40B4-BE49-F238E27FC236}">
                <a16:creationId xmlns:a16="http://schemas.microsoft.com/office/drawing/2014/main" id="{97927062-71AD-DD77-1DEE-272AFD9CE3B1}"/>
              </a:ext>
            </a:extLst>
          </p:cNvPr>
          <p:cNvGrpSpPr>
            <a:grpSpLocks/>
          </p:cNvGrpSpPr>
          <p:nvPr/>
        </p:nvGrpSpPr>
        <p:grpSpPr bwMode="auto">
          <a:xfrm>
            <a:off x="305701" y="306309"/>
            <a:ext cx="10500005" cy="4671868"/>
            <a:chOff x="222" y="13487"/>
            <a:chExt cx="11592" cy="3366"/>
          </a:xfrm>
        </p:grpSpPr>
        <p:pic>
          <p:nvPicPr>
            <p:cNvPr id="3" name="Picture 2" descr="74463e9be814ae1ba0ce1780e85afda">
              <a:extLst>
                <a:ext uri="{FF2B5EF4-FFF2-40B4-BE49-F238E27FC236}">
                  <a16:creationId xmlns:a16="http://schemas.microsoft.com/office/drawing/2014/main" id="{275F1480-CBE7-6F34-1B5D-838396E4DF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1" y="14492"/>
              <a:ext cx="3513" cy="2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文本框 2">
              <a:extLst>
                <a:ext uri="{FF2B5EF4-FFF2-40B4-BE49-F238E27FC236}">
                  <a16:creationId xmlns:a16="http://schemas.microsoft.com/office/drawing/2014/main" id="{A9E4C93F-52D8-C4E6-8C2D-03FEE7442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" y="13487"/>
              <a:ext cx="610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00" dirty="0">
                  <a:effectLst/>
                  <a:latin typeface="DengXian" panose="02010600030101010101" pitchFamily="2" charset="-122"/>
                  <a:ea typeface="DengXian" panose="02010600030101010101" pitchFamily="2" charset="-122"/>
                  <a:cs typeface="Times New Roman" panose="02020603050405020304" pitchFamily="18" charset="0"/>
                </a:rPr>
                <a:t>A</a:t>
              </a:r>
              <a:endParaRPr lang="en-US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" name="文本框 2">
              <a:extLst>
                <a:ext uri="{FF2B5EF4-FFF2-40B4-BE49-F238E27FC236}">
                  <a16:creationId xmlns:a16="http://schemas.microsoft.com/office/drawing/2014/main" id="{2BF492E5-D7AF-08EA-6CEB-949AFBA505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1" y="13573"/>
              <a:ext cx="610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b="1" kern="100" dirty="0">
                  <a:effectLst/>
                  <a:latin typeface="DengXian" panose="02010600030101010101" pitchFamily="2" charset="-122"/>
                  <a:ea typeface="DengXian" panose="02010600030101010101" pitchFamily="2" charset="-122"/>
                  <a:cs typeface="Times New Roman" panose="02020603050405020304" pitchFamily="18" charset="0"/>
                </a:rPr>
                <a:t>B</a:t>
              </a:r>
              <a:endParaRPr lang="en-US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" y="675507"/>
            <a:ext cx="6164640" cy="4643336"/>
            <a:chOff x="838200" y="499367"/>
            <a:chExt cx="5866444" cy="4643336"/>
          </a:xfrm>
        </p:grpSpPr>
        <p:sp>
          <p:nvSpPr>
            <p:cNvPr id="41" name="文本框 40"/>
            <p:cNvSpPr txBox="1"/>
            <p:nvPr/>
          </p:nvSpPr>
          <p:spPr>
            <a:xfrm>
              <a:off x="868680" y="89154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49630" y="262128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838200" y="4084320"/>
              <a:ext cx="3000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</a:t>
              </a:r>
              <a:endParaRPr lang="zh-CN" altLang="en-US" sz="2000" dirty="0"/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1126852" y="1050344"/>
              <a:ext cx="5577792" cy="4092359"/>
              <a:chOff x="1126852" y="1050344"/>
              <a:chExt cx="5577792" cy="4092359"/>
            </a:xfrm>
          </p:grpSpPr>
          <p:pic>
            <p:nvPicPr>
              <p:cNvPr id="47" name="图片 4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2921" y="1050344"/>
                <a:ext cx="5210409" cy="948577"/>
              </a:xfrm>
              <a:prstGeom prst="rect">
                <a:avLst/>
              </a:prstGeom>
            </p:spPr>
          </p:pic>
          <p:pic>
            <p:nvPicPr>
              <p:cNvPr id="48" name="图片 4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2921" y="2815224"/>
                <a:ext cx="5210409" cy="448637"/>
              </a:xfrm>
              <a:prstGeom prst="rect">
                <a:avLst/>
              </a:prstGeom>
            </p:spPr>
          </p:pic>
          <p:pic>
            <p:nvPicPr>
              <p:cNvPr id="49" name="图片 4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32920" y="4265946"/>
                <a:ext cx="5210409" cy="876757"/>
              </a:xfrm>
              <a:prstGeom prst="rect">
                <a:avLst/>
              </a:prstGeom>
            </p:spPr>
          </p:pic>
          <p:cxnSp>
            <p:nvCxnSpPr>
              <p:cNvPr id="50" name="直接连接符 49"/>
              <p:cNvCxnSpPr/>
              <p:nvPr/>
            </p:nvCxnSpPr>
            <p:spPr>
              <a:xfrm>
                <a:off x="2041463" y="1648045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5730971" y="1945761"/>
                <a:ext cx="11695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组合 51"/>
              <p:cNvGrpSpPr/>
              <p:nvPr/>
            </p:nvGrpSpPr>
            <p:grpSpPr>
              <a:xfrm>
                <a:off x="5931335" y="3547268"/>
                <a:ext cx="747002" cy="529209"/>
                <a:chOff x="5940693" y="3535241"/>
                <a:chExt cx="747002" cy="529209"/>
              </a:xfrm>
            </p:grpSpPr>
            <p:cxnSp>
              <p:nvCxnSpPr>
                <p:cNvPr id="65" name="直接连接符 64"/>
                <p:cNvCxnSpPr/>
                <p:nvPr/>
              </p:nvCxnSpPr>
              <p:spPr>
                <a:xfrm>
                  <a:off x="5967851" y="3786057"/>
                  <a:ext cx="288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接连接符 65"/>
                <p:cNvCxnSpPr/>
                <p:nvPr/>
              </p:nvCxnSpPr>
              <p:spPr>
                <a:xfrm>
                  <a:off x="6259981" y="3786057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文本框 66"/>
                <p:cNvSpPr txBox="1"/>
                <p:nvPr/>
              </p:nvSpPr>
              <p:spPr>
                <a:xfrm>
                  <a:off x="5940693" y="3535241"/>
                  <a:ext cx="35573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" name="文本框 67"/>
                <p:cNvSpPr txBox="1"/>
                <p:nvPr/>
              </p:nvSpPr>
              <p:spPr>
                <a:xfrm>
                  <a:off x="6208394" y="3756673"/>
                  <a:ext cx="4793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2pA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3" name="文本框 52"/>
              <p:cNvSpPr txBox="1"/>
              <p:nvPr/>
            </p:nvSpPr>
            <p:spPr>
              <a:xfrm>
                <a:off x="1981643" y="1610390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1</a:t>
                </a:r>
                <a:endParaRPr lang="zh-CN" altLang="en-US" sz="1400" dirty="0"/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>
                <a:off x="5648424" y="1912112"/>
                <a:ext cx="279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/>
                  <a:t>2</a:t>
                </a:r>
                <a:endParaRPr lang="zh-CN" altLang="en-US" sz="1400" dirty="0"/>
              </a:p>
            </p:txBody>
          </p:sp>
          <p:grpSp>
            <p:nvGrpSpPr>
              <p:cNvPr id="57" name="组合 56"/>
              <p:cNvGrpSpPr/>
              <p:nvPr/>
            </p:nvGrpSpPr>
            <p:grpSpPr>
              <a:xfrm>
                <a:off x="5864962" y="2087288"/>
                <a:ext cx="839682" cy="579758"/>
                <a:chOff x="5864141" y="1863040"/>
                <a:chExt cx="839682" cy="579758"/>
              </a:xfrm>
            </p:grpSpPr>
            <p:cxnSp>
              <p:nvCxnSpPr>
                <p:cNvPr id="61" name="直接连接符 60"/>
                <p:cNvCxnSpPr/>
                <p:nvPr/>
              </p:nvCxnSpPr>
              <p:spPr>
                <a:xfrm>
                  <a:off x="5923382" y="2164405"/>
                  <a:ext cx="360000" cy="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接连接符 61"/>
                <p:cNvCxnSpPr/>
                <p:nvPr/>
              </p:nvCxnSpPr>
              <p:spPr>
                <a:xfrm>
                  <a:off x="6284092" y="2164405"/>
                  <a:ext cx="1115" cy="27245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文本框 62"/>
                <p:cNvSpPr txBox="1"/>
                <p:nvPr/>
              </p:nvSpPr>
              <p:spPr>
                <a:xfrm>
                  <a:off x="5864141" y="1863040"/>
                  <a:ext cx="45031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60s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文本框 63"/>
                <p:cNvSpPr txBox="1"/>
                <p:nvPr/>
              </p:nvSpPr>
              <p:spPr>
                <a:xfrm>
                  <a:off x="6224522" y="2135021"/>
                  <a:ext cx="4793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2pA</a:t>
                  </a:r>
                  <a:endParaRPr lang="zh-CN" altLang="en-US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cxnSp>
            <p:nvCxnSpPr>
              <p:cNvPr id="58" name="直接连接符 57"/>
              <p:cNvCxnSpPr/>
              <p:nvPr/>
            </p:nvCxnSpPr>
            <p:spPr>
              <a:xfrm flipV="1">
                <a:off x="1168762" y="1108710"/>
                <a:ext cx="5436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 flipV="1">
                <a:off x="1138282" y="2838450"/>
                <a:ext cx="5436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 flipV="1">
                <a:off x="1126852" y="4301490"/>
                <a:ext cx="5436000" cy="171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文本框 44"/>
            <p:cNvSpPr txBox="1"/>
            <p:nvPr/>
          </p:nvSpPr>
          <p:spPr>
            <a:xfrm>
              <a:off x="2355558" y="499367"/>
              <a:ext cx="11154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Adenosine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直接箭头连接符 45"/>
            <p:cNvCxnSpPr/>
            <p:nvPr/>
          </p:nvCxnSpPr>
          <p:spPr>
            <a:xfrm>
              <a:off x="2852824" y="779450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599BFBB-620D-AAF3-2093-A59673DEA53B}"/>
              </a:ext>
            </a:extLst>
          </p:cNvPr>
          <p:cNvSpPr txBox="1"/>
          <p:nvPr/>
        </p:nvSpPr>
        <p:spPr>
          <a:xfrm>
            <a:off x="1830194" y="266243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Control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D89C47-A698-7D42-3717-787A997CA949}"/>
              </a:ext>
            </a:extLst>
          </p:cNvPr>
          <p:cNvSpPr txBox="1"/>
          <p:nvPr/>
        </p:nvSpPr>
        <p:spPr>
          <a:xfrm>
            <a:off x="1862938" y="4108298"/>
            <a:ext cx="225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Adenosine (1 </a:t>
            </a:r>
            <a:r>
              <a:rPr lang="en-US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404E69-E660-10CE-0BC4-1390EDCFB345}"/>
              </a:ext>
            </a:extLst>
          </p:cNvPr>
          <p:cNvSpPr txBox="1"/>
          <p:nvPr/>
        </p:nvSpPr>
        <p:spPr>
          <a:xfrm>
            <a:off x="287872" y="64392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Fig. 9</a:t>
            </a:r>
          </a:p>
        </p:txBody>
      </p:sp>
    </p:spTree>
    <p:extLst>
      <p:ext uri="{BB962C8B-B14F-4D97-AF65-F5344CB8AC3E}">
        <p14:creationId xmlns:p14="http://schemas.microsoft.com/office/powerpoint/2010/main" val="71586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302</Words>
  <Application>Microsoft Office PowerPoint</Application>
  <PresentationFormat>Widescreen</PresentationFormat>
  <Paragraphs>185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DengXian</vt:lpstr>
      <vt:lpstr>Arial</vt:lpstr>
      <vt:lpstr>Calibri</vt:lpstr>
      <vt:lpstr>Calibri Light</vt:lpstr>
      <vt:lpstr>Symbol</vt:lpstr>
      <vt:lpstr>Times New Roman</vt:lpstr>
      <vt:lpstr>Office Theme</vt:lpstr>
      <vt:lpstr>SPW 11.0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Wenhui Wang</dc:creator>
  <cp:lastModifiedBy>Wenhui Wang</cp:lastModifiedBy>
  <cp:revision>57</cp:revision>
  <dcterms:created xsi:type="dcterms:W3CDTF">2023-07-13T21:52:55Z</dcterms:created>
  <dcterms:modified xsi:type="dcterms:W3CDTF">2023-08-01T14:06:54Z</dcterms:modified>
</cp:coreProperties>
</file>